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9"/>
  </p:notesMasterIdLst>
  <p:handoutMasterIdLst>
    <p:handoutMasterId r:id="rId20"/>
  </p:handout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60"/>
  </p:normalViewPr>
  <p:slideViewPr>
    <p:cSldViewPr>
      <p:cViewPr varScale="1">
        <p:scale>
          <a:sx n="103" d="100"/>
          <a:sy n="103" d="100"/>
        </p:scale>
        <p:origin x="2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981BB-894F-42B7-86C3-23E940525F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8DD9BFA-81E5-4DD4-9E6D-5E827DB26938}">
      <dgm:prSet phldrT="[Text]" custT="1"/>
      <dgm:spPr>
        <a:ln>
          <a:solidFill>
            <a:schemeClr val="tx1"/>
          </a:solidFill>
        </a:ln>
      </dgm:spPr>
      <dgm:t>
        <a:bodyPr/>
        <a:lstStyle/>
        <a:p>
          <a:r>
            <a:rPr lang="en-US" sz="2000" dirty="0" smtClean="0"/>
            <a:t>Manager</a:t>
          </a:r>
        </a:p>
        <a:p>
          <a:r>
            <a:rPr lang="en-US" sz="1700" dirty="0" smtClean="0"/>
            <a:t>Dayang Noorhazlina</a:t>
          </a:r>
          <a:endParaRPr lang="en-US" sz="1700" dirty="0"/>
        </a:p>
      </dgm:t>
    </dgm:pt>
    <dgm:pt modelId="{34A86F06-C2C4-409A-92AC-545660F619FF}" type="parTrans" cxnId="{A504E029-F72F-4DEF-BC93-C3836FC0C289}">
      <dgm:prSet/>
      <dgm:spPr/>
      <dgm:t>
        <a:bodyPr/>
        <a:lstStyle/>
        <a:p>
          <a:endParaRPr lang="en-US"/>
        </a:p>
      </dgm:t>
    </dgm:pt>
    <dgm:pt modelId="{227FFDEE-104D-4B16-A416-38DD47C5C4C8}" type="sibTrans" cxnId="{A504E029-F72F-4DEF-BC93-C3836FC0C289}">
      <dgm:prSet/>
      <dgm:spPr/>
      <dgm:t>
        <a:bodyPr/>
        <a:lstStyle/>
        <a:p>
          <a:endParaRPr lang="en-US"/>
        </a:p>
      </dgm:t>
    </dgm:pt>
    <dgm:pt modelId="{2FB2C5A2-92B7-43F4-9CE5-D74D6D4C70B2}">
      <dgm:prSet phldrT="[Text]" custT="1"/>
      <dgm:spPr>
        <a:ln>
          <a:solidFill>
            <a:schemeClr val="tx1"/>
          </a:solidFill>
        </a:ln>
      </dgm:spPr>
      <dgm:t>
        <a:bodyPr/>
        <a:lstStyle/>
        <a:p>
          <a:r>
            <a:rPr lang="en-US" sz="2200" dirty="0" smtClean="0"/>
            <a:t>FINANCIAL</a:t>
          </a:r>
        </a:p>
      </dgm:t>
    </dgm:pt>
    <dgm:pt modelId="{FC569878-4883-4544-BD76-EE7F92B56D54}" type="parTrans" cxnId="{07279839-E7E3-4B72-A9BB-617ACBCCC3FA}">
      <dgm:prSet/>
      <dgm:spPr/>
      <dgm:t>
        <a:bodyPr/>
        <a:lstStyle/>
        <a:p>
          <a:endParaRPr lang="en-US"/>
        </a:p>
      </dgm:t>
    </dgm:pt>
    <dgm:pt modelId="{13F20C11-B89F-4C33-A009-7F976B9EDF96}" type="sibTrans" cxnId="{07279839-E7E3-4B72-A9BB-617ACBCCC3FA}">
      <dgm:prSet/>
      <dgm:spPr/>
      <dgm:t>
        <a:bodyPr/>
        <a:lstStyle/>
        <a:p>
          <a:endParaRPr lang="en-US"/>
        </a:p>
      </dgm:t>
    </dgm:pt>
    <dgm:pt modelId="{FDFD19F3-7B99-40B2-AED1-3070AC528FD1}">
      <dgm:prSet phldrT="[Text]" custT="1"/>
      <dgm:spPr>
        <a:ln>
          <a:solidFill>
            <a:schemeClr val="tx1"/>
          </a:solidFill>
        </a:ln>
      </dgm:spPr>
      <dgm:t>
        <a:bodyPr/>
        <a:lstStyle/>
        <a:p>
          <a:r>
            <a:rPr lang="en-US" sz="2000" dirty="0" smtClean="0"/>
            <a:t>Accountant</a:t>
          </a:r>
        </a:p>
        <a:p>
          <a:r>
            <a:rPr lang="en-US" sz="1700" dirty="0" smtClean="0"/>
            <a:t>Lin Zhe</a:t>
          </a:r>
          <a:endParaRPr lang="en-US" sz="1700" dirty="0"/>
        </a:p>
      </dgm:t>
    </dgm:pt>
    <dgm:pt modelId="{CDF98117-D837-4AE2-BE45-98C57A98917F}" type="parTrans" cxnId="{E5BC1D7C-F29B-40B7-A4C9-8DEECD5C35F8}">
      <dgm:prSet/>
      <dgm:spPr/>
      <dgm:t>
        <a:bodyPr/>
        <a:lstStyle/>
        <a:p>
          <a:endParaRPr lang="en-US"/>
        </a:p>
      </dgm:t>
    </dgm:pt>
    <dgm:pt modelId="{D4F51826-D1C0-4492-A431-79BD8E87D7F0}" type="sibTrans" cxnId="{E5BC1D7C-F29B-40B7-A4C9-8DEECD5C35F8}">
      <dgm:prSet/>
      <dgm:spPr/>
      <dgm:t>
        <a:bodyPr/>
        <a:lstStyle/>
        <a:p>
          <a:endParaRPr lang="en-US"/>
        </a:p>
      </dgm:t>
    </dgm:pt>
    <dgm:pt modelId="{9373D8D3-6D85-479D-A895-74069EAFF571}">
      <dgm:prSet phldrT="[Text]" custT="1"/>
      <dgm:spPr>
        <a:ln>
          <a:solidFill>
            <a:schemeClr val="tx1"/>
          </a:solidFill>
        </a:ln>
      </dgm:spPr>
      <dgm:t>
        <a:bodyPr/>
        <a:lstStyle/>
        <a:p>
          <a:r>
            <a:rPr lang="en-US" sz="2200" dirty="0" smtClean="0"/>
            <a:t>MARKETING</a:t>
          </a:r>
          <a:endParaRPr lang="en-US" sz="2200" dirty="0"/>
        </a:p>
      </dgm:t>
    </dgm:pt>
    <dgm:pt modelId="{5A388667-76B9-4EC2-A1EF-82576E70A571}" type="parTrans" cxnId="{B8D1D594-E198-4E03-B666-5B9BDBBDC530}">
      <dgm:prSet/>
      <dgm:spPr/>
      <dgm:t>
        <a:bodyPr/>
        <a:lstStyle/>
        <a:p>
          <a:endParaRPr lang="en-US"/>
        </a:p>
      </dgm:t>
    </dgm:pt>
    <dgm:pt modelId="{22E71536-A7E0-4400-9AE3-C9DDF602DF8B}" type="sibTrans" cxnId="{B8D1D594-E198-4E03-B666-5B9BDBBDC530}">
      <dgm:prSet/>
      <dgm:spPr/>
      <dgm:t>
        <a:bodyPr/>
        <a:lstStyle/>
        <a:p>
          <a:endParaRPr lang="en-US"/>
        </a:p>
      </dgm:t>
    </dgm:pt>
    <dgm:pt modelId="{4201D99C-4C8A-4A2E-AEAC-2E09C6668A05}">
      <dgm:prSet phldrT="[Text]" custT="1"/>
      <dgm:spPr>
        <a:ln>
          <a:solidFill>
            <a:schemeClr val="tx1"/>
          </a:solidFill>
        </a:ln>
      </dgm:spPr>
      <dgm:t>
        <a:bodyPr/>
        <a:lstStyle/>
        <a:p>
          <a:r>
            <a:rPr lang="en-US" sz="2000" dirty="0" smtClean="0"/>
            <a:t>Promoter</a:t>
          </a:r>
        </a:p>
        <a:p>
          <a:r>
            <a:rPr lang="en-US" sz="1700" dirty="0" smtClean="0"/>
            <a:t>Rafika</a:t>
          </a:r>
          <a:endParaRPr lang="en-US" sz="1700" dirty="0"/>
        </a:p>
      </dgm:t>
    </dgm:pt>
    <dgm:pt modelId="{4C0F4041-3C81-4790-B937-6D909113B7B1}" type="parTrans" cxnId="{82316EB0-27F6-453F-92CC-85D81C8BA96E}">
      <dgm:prSet/>
      <dgm:spPr/>
      <dgm:t>
        <a:bodyPr/>
        <a:lstStyle/>
        <a:p>
          <a:endParaRPr lang="en-US"/>
        </a:p>
      </dgm:t>
    </dgm:pt>
    <dgm:pt modelId="{39087437-C842-4787-8AE1-C1435626881D}" type="sibTrans" cxnId="{82316EB0-27F6-453F-92CC-85D81C8BA96E}">
      <dgm:prSet/>
      <dgm:spPr/>
      <dgm:t>
        <a:bodyPr/>
        <a:lstStyle/>
        <a:p>
          <a:endParaRPr lang="en-US"/>
        </a:p>
      </dgm:t>
    </dgm:pt>
    <dgm:pt modelId="{0869430F-CD3E-4AE7-87E7-EB3930F3D361}">
      <dgm:prSet custT="1"/>
      <dgm:spPr>
        <a:ln>
          <a:solidFill>
            <a:schemeClr val="tx1"/>
          </a:solidFill>
        </a:ln>
      </dgm:spPr>
      <dgm:t>
        <a:bodyPr/>
        <a:lstStyle/>
        <a:p>
          <a:r>
            <a:rPr lang="en-US" sz="2000" dirty="0" smtClean="0"/>
            <a:t>Assistant Accountant</a:t>
          </a:r>
        </a:p>
        <a:p>
          <a:r>
            <a:rPr lang="en-US" sz="1700" dirty="0" smtClean="0"/>
            <a:t>Vanessa</a:t>
          </a:r>
          <a:endParaRPr lang="en-US" sz="1700" dirty="0"/>
        </a:p>
      </dgm:t>
    </dgm:pt>
    <dgm:pt modelId="{58A3E39A-6E49-4ED2-9EB2-4A80CC9F6024}" type="parTrans" cxnId="{C9179B89-51FA-4542-94FA-ADD61C5DBFB2}">
      <dgm:prSet/>
      <dgm:spPr/>
      <dgm:t>
        <a:bodyPr/>
        <a:lstStyle/>
        <a:p>
          <a:endParaRPr lang="en-US"/>
        </a:p>
      </dgm:t>
    </dgm:pt>
    <dgm:pt modelId="{46B73D40-E229-4C45-ADD8-56C7113114F4}" type="sibTrans" cxnId="{C9179B89-51FA-4542-94FA-ADD61C5DBFB2}">
      <dgm:prSet/>
      <dgm:spPr/>
      <dgm:t>
        <a:bodyPr/>
        <a:lstStyle/>
        <a:p>
          <a:endParaRPr lang="en-US"/>
        </a:p>
      </dgm:t>
    </dgm:pt>
    <dgm:pt modelId="{C223C6EC-DED6-45DF-AEF4-106A6C4A721D}">
      <dgm:prSet custT="1"/>
      <dgm:spPr>
        <a:ln>
          <a:solidFill>
            <a:schemeClr val="tx1"/>
          </a:solidFill>
        </a:ln>
      </dgm:spPr>
      <dgm:t>
        <a:bodyPr/>
        <a:lstStyle/>
        <a:p>
          <a:r>
            <a:rPr lang="en-US" sz="2000" dirty="0" smtClean="0"/>
            <a:t>Promoter</a:t>
          </a:r>
        </a:p>
        <a:p>
          <a:r>
            <a:rPr lang="en-US" sz="1700" dirty="0" smtClean="0"/>
            <a:t>Iqlyma</a:t>
          </a:r>
          <a:endParaRPr lang="en-US" sz="1700" dirty="0"/>
        </a:p>
      </dgm:t>
    </dgm:pt>
    <dgm:pt modelId="{C985181E-EC4F-4E76-A6EF-077A8064CE18}" type="parTrans" cxnId="{31A52A64-68BE-445E-B9FE-2F4A20E64B72}">
      <dgm:prSet/>
      <dgm:spPr/>
      <dgm:t>
        <a:bodyPr/>
        <a:lstStyle/>
        <a:p>
          <a:endParaRPr lang="en-US"/>
        </a:p>
      </dgm:t>
    </dgm:pt>
    <dgm:pt modelId="{E2369739-78FE-49FA-A87C-43B3360A87ED}" type="sibTrans" cxnId="{31A52A64-68BE-445E-B9FE-2F4A20E64B72}">
      <dgm:prSet/>
      <dgm:spPr/>
      <dgm:t>
        <a:bodyPr/>
        <a:lstStyle/>
        <a:p>
          <a:endParaRPr lang="en-US"/>
        </a:p>
      </dgm:t>
    </dgm:pt>
    <dgm:pt modelId="{872A98B0-C722-4F02-96F5-8B4E7AFEEF9D}">
      <dgm:prSet custT="1"/>
      <dgm:spPr>
        <a:ln>
          <a:solidFill>
            <a:schemeClr val="tx1"/>
          </a:solidFill>
        </a:ln>
      </dgm:spPr>
      <dgm:t>
        <a:bodyPr/>
        <a:lstStyle/>
        <a:p>
          <a:r>
            <a:rPr lang="en-US" sz="2000" dirty="0" smtClean="0"/>
            <a:t>Promoter</a:t>
          </a:r>
        </a:p>
        <a:p>
          <a:r>
            <a:rPr lang="en-US" sz="1700" dirty="0" smtClean="0"/>
            <a:t>Naim</a:t>
          </a:r>
          <a:endParaRPr lang="en-US" sz="1700" dirty="0"/>
        </a:p>
      </dgm:t>
    </dgm:pt>
    <dgm:pt modelId="{E90F64F5-5C4E-4B4D-A301-47FF1B965A13}" type="parTrans" cxnId="{BC6408D2-CDE4-4D12-BCE8-62A204A115F9}">
      <dgm:prSet/>
      <dgm:spPr/>
      <dgm:t>
        <a:bodyPr/>
        <a:lstStyle/>
        <a:p>
          <a:endParaRPr lang="en-US"/>
        </a:p>
      </dgm:t>
    </dgm:pt>
    <dgm:pt modelId="{710078E5-9CF0-421D-ADCB-029B1CD5467C}" type="sibTrans" cxnId="{BC6408D2-CDE4-4D12-BCE8-62A204A115F9}">
      <dgm:prSet/>
      <dgm:spPr/>
      <dgm:t>
        <a:bodyPr/>
        <a:lstStyle/>
        <a:p>
          <a:endParaRPr lang="en-US"/>
        </a:p>
      </dgm:t>
    </dgm:pt>
    <dgm:pt modelId="{34E4DBCD-9169-4BF0-BB0F-15E9B4928251}" type="pres">
      <dgm:prSet presAssocID="{A19981BB-894F-42B7-86C3-23E940525F01}" presName="hierChild1" presStyleCnt="0">
        <dgm:presLayoutVars>
          <dgm:chPref val="1"/>
          <dgm:dir/>
          <dgm:animOne val="branch"/>
          <dgm:animLvl val="lvl"/>
          <dgm:resizeHandles/>
        </dgm:presLayoutVars>
      </dgm:prSet>
      <dgm:spPr/>
      <dgm:t>
        <a:bodyPr/>
        <a:lstStyle/>
        <a:p>
          <a:endParaRPr lang="en-US"/>
        </a:p>
      </dgm:t>
    </dgm:pt>
    <dgm:pt modelId="{07FB5335-90A9-4CBF-ABAD-FDF324CB8E09}" type="pres">
      <dgm:prSet presAssocID="{38DD9BFA-81E5-4DD4-9E6D-5E827DB26938}" presName="hierRoot1" presStyleCnt="0"/>
      <dgm:spPr/>
    </dgm:pt>
    <dgm:pt modelId="{C39528FA-EF2F-4762-BD9F-62548A331260}" type="pres">
      <dgm:prSet presAssocID="{38DD9BFA-81E5-4DD4-9E6D-5E827DB26938}" presName="composite" presStyleCnt="0"/>
      <dgm:spPr/>
    </dgm:pt>
    <dgm:pt modelId="{DF1B90B3-1A60-4865-B70F-7427C8435014}" type="pres">
      <dgm:prSet presAssocID="{38DD9BFA-81E5-4DD4-9E6D-5E827DB26938}" presName="background" presStyleLbl="node0" presStyleIdx="0" presStyleCnt="1">
        <dgm:style>
          <a:lnRef idx="2">
            <a:schemeClr val="accent4">
              <a:shade val="50000"/>
            </a:schemeClr>
          </a:lnRef>
          <a:fillRef idx="1">
            <a:schemeClr val="accent4"/>
          </a:fillRef>
          <a:effectRef idx="0">
            <a:schemeClr val="accent4"/>
          </a:effectRef>
          <a:fontRef idx="minor">
            <a:schemeClr val="lt1"/>
          </a:fontRef>
        </dgm:style>
      </dgm:prSet>
      <dgm:spPr/>
    </dgm:pt>
    <dgm:pt modelId="{7CDD8CE5-8DF1-4D5B-9DB7-88326C408776}" type="pres">
      <dgm:prSet presAssocID="{38DD9BFA-81E5-4DD4-9E6D-5E827DB26938}" presName="text" presStyleLbl="fgAcc0" presStyleIdx="0" presStyleCnt="1" custScaleX="157948" custLinFactNeighborX="17572" custLinFactNeighborY="-16724">
        <dgm:presLayoutVars>
          <dgm:chPref val="3"/>
        </dgm:presLayoutVars>
      </dgm:prSet>
      <dgm:spPr/>
      <dgm:t>
        <a:bodyPr/>
        <a:lstStyle/>
        <a:p>
          <a:endParaRPr lang="en-US"/>
        </a:p>
      </dgm:t>
    </dgm:pt>
    <dgm:pt modelId="{7BF37ED5-7B9D-4676-8E0F-5CD5B4DFE933}" type="pres">
      <dgm:prSet presAssocID="{38DD9BFA-81E5-4DD4-9E6D-5E827DB26938}" presName="hierChild2" presStyleCnt="0"/>
      <dgm:spPr/>
    </dgm:pt>
    <dgm:pt modelId="{C3E30E96-A775-48DE-9B27-EE70577F3870}" type="pres">
      <dgm:prSet presAssocID="{FC569878-4883-4544-BD76-EE7F92B56D54}" presName="Name10" presStyleLbl="parChTrans1D2" presStyleIdx="0" presStyleCnt="2"/>
      <dgm:spPr/>
      <dgm:t>
        <a:bodyPr/>
        <a:lstStyle/>
        <a:p>
          <a:endParaRPr lang="en-US"/>
        </a:p>
      </dgm:t>
    </dgm:pt>
    <dgm:pt modelId="{CDEF31A4-581C-4F84-BBCF-CA62A1D9B457}" type="pres">
      <dgm:prSet presAssocID="{2FB2C5A2-92B7-43F4-9CE5-D74D6D4C70B2}" presName="hierRoot2" presStyleCnt="0"/>
      <dgm:spPr/>
    </dgm:pt>
    <dgm:pt modelId="{8CB825F2-8C9E-45BD-8A87-F69D3A4678C2}" type="pres">
      <dgm:prSet presAssocID="{2FB2C5A2-92B7-43F4-9CE5-D74D6D4C70B2}" presName="composite2" presStyleCnt="0"/>
      <dgm:spPr/>
    </dgm:pt>
    <dgm:pt modelId="{B02CE6FD-5F74-45EE-807F-E1D566505DCA}" type="pres">
      <dgm:prSet presAssocID="{2FB2C5A2-92B7-43F4-9CE5-D74D6D4C70B2}" presName="background2" presStyleLbl="node2" presStyleIdx="0" presStyleCnt="2">
        <dgm:style>
          <a:lnRef idx="2">
            <a:schemeClr val="accent3">
              <a:shade val="50000"/>
            </a:schemeClr>
          </a:lnRef>
          <a:fillRef idx="1">
            <a:schemeClr val="accent3"/>
          </a:fillRef>
          <a:effectRef idx="0">
            <a:schemeClr val="accent3"/>
          </a:effectRef>
          <a:fontRef idx="minor">
            <a:schemeClr val="lt1"/>
          </a:fontRef>
        </dgm:style>
      </dgm:prSet>
      <dgm:spPr/>
    </dgm:pt>
    <dgm:pt modelId="{7FC1A102-0A61-4E6B-8A21-2D891CA01FF9}" type="pres">
      <dgm:prSet presAssocID="{2FB2C5A2-92B7-43F4-9CE5-D74D6D4C70B2}" presName="text2" presStyleLbl="fgAcc2" presStyleIdx="0" presStyleCnt="2" custScaleX="128902">
        <dgm:presLayoutVars>
          <dgm:chPref val="3"/>
        </dgm:presLayoutVars>
      </dgm:prSet>
      <dgm:spPr/>
      <dgm:t>
        <a:bodyPr/>
        <a:lstStyle/>
        <a:p>
          <a:endParaRPr lang="en-US"/>
        </a:p>
      </dgm:t>
    </dgm:pt>
    <dgm:pt modelId="{3D0A38C8-30FE-4380-ABDC-4E7CC2F889F6}" type="pres">
      <dgm:prSet presAssocID="{2FB2C5A2-92B7-43F4-9CE5-D74D6D4C70B2}" presName="hierChild3" presStyleCnt="0"/>
      <dgm:spPr/>
    </dgm:pt>
    <dgm:pt modelId="{52A406C7-EEAA-4F77-B7AF-FBCD88406C4A}" type="pres">
      <dgm:prSet presAssocID="{CDF98117-D837-4AE2-BE45-98C57A98917F}" presName="Name17" presStyleLbl="parChTrans1D3" presStyleIdx="0" presStyleCnt="4"/>
      <dgm:spPr/>
      <dgm:t>
        <a:bodyPr/>
        <a:lstStyle/>
        <a:p>
          <a:endParaRPr lang="en-US"/>
        </a:p>
      </dgm:t>
    </dgm:pt>
    <dgm:pt modelId="{185FF96C-7C36-46FB-9E73-10840E8C33C0}" type="pres">
      <dgm:prSet presAssocID="{FDFD19F3-7B99-40B2-AED1-3070AC528FD1}" presName="hierRoot3" presStyleCnt="0"/>
      <dgm:spPr/>
    </dgm:pt>
    <dgm:pt modelId="{E5C94F90-3BA2-4AC7-9EF3-2402E693DD5E}" type="pres">
      <dgm:prSet presAssocID="{FDFD19F3-7B99-40B2-AED1-3070AC528FD1}" presName="composite3" presStyleCnt="0"/>
      <dgm:spPr/>
    </dgm:pt>
    <dgm:pt modelId="{AE5F6610-CFA8-4D3C-ADF6-86378DE7F569}" type="pres">
      <dgm:prSet presAssocID="{FDFD19F3-7B99-40B2-AED1-3070AC528FD1}" presName="background3" presStyleLbl="node3" presStyleIdx="0" presStyleCnt="4">
        <dgm:style>
          <a:lnRef idx="2">
            <a:schemeClr val="accent1">
              <a:shade val="50000"/>
            </a:schemeClr>
          </a:lnRef>
          <a:fillRef idx="1">
            <a:schemeClr val="accent1"/>
          </a:fillRef>
          <a:effectRef idx="0">
            <a:schemeClr val="accent1"/>
          </a:effectRef>
          <a:fontRef idx="minor">
            <a:schemeClr val="lt1"/>
          </a:fontRef>
        </dgm:style>
      </dgm:prSet>
      <dgm:spPr/>
    </dgm:pt>
    <dgm:pt modelId="{CC7B69B1-02CE-4B2A-B2FD-BDD22D285D8E}" type="pres">
      <dgm:prSet presAssocID="{FDFD19F3-7B99-40B2-AED1-3070AC528FD1}" presName="text3" presStyleLbl="fgAcc3" presStyleIdx="0" presStyleCnt="4" custLinFactNeighborY="4397">
        <dgm:presLayoutVars>
          <dgm:chPref val="3"/>
        </dgm:presLayoutVars>
      </dgm:prSet>
      <dgm:spPr/>
      <dgm:t>
        <a:bodyPr/>
        <a:lstStyle/>
        <a:p>
          <a:endParaRPr lang="en-US"/>
        </a:p>
      </dgm:t>
    </dgm:pt>
    <dgm:pt modelId="{3D477264-A321-4916-9007-BFFF1BF26AD6}" type="pres">
      <dgm:prSet presAssocID="{FDFD19F3-7B99-40B2-AED1-3070AC528FD1}" presName="hierChild4" presStyleCnt="0"/>
      <dgm:spPr/>
    </dgm:pt>
    <dgm:pt modelId="{742AFC55-BC90-4651-B1D7-1B96CE521D47}" type="pres">
      <dgm:prSet presAssocID="{58A3E39A-6E49-4ED2-9EB2-4A80CC9F6024}" presName="Name23" presStyleLbl="parChTrans1D4" presStyleIdx="0" presStyleCnt="1"/>
      <dgm:spPr/>
      <dgm:t>
        <a:bodyPr/>
        <a:lstStyle/>
        <a:p>
          <a:endParaRPr lang="en-US"/>
        </a:p>
      </dgm:t>
    </dgm:pt>
    <dgm:pt modelId="{78A22B77-CFFC-41C3-B109-E138E2685F08}" type="pres">
      <dgm:prSet presAssocID="{0869430F-CD3E-4AE7-87E7-EB3930F3D361}" presName="hierRoot4" presStyleCnt="0"/>
      <dgm:spPr/>
    </dgm:pt>
    <dgm:pt modelId="{90BB692D-64D1-4768-BBCC-02A1EF8B0FA9}" type="pres">
      <dgm:prSet presAssocID="{0869430F-CD3E-4AE7-87E7-EB3930F3D361}" presName="composite4" presStyleCnt="0"/>
      <dgm:spPr/>
    </dgm:pt>
    <dgm:pt modelId="{0B568C79-CC95-4470-8596-3E97A4A7985A}" type="pres">
      <dgm:prSet presAssocID="{0869430F-CD3E-4AE7-87E7-EB3930F3D361}" presName="background4" presStyleLbl="node4" presStyleIdx="0" presStyleCnt="1">
        <dgm:style>
          <a:lnRef idx="2">
            <a:schemeClr val="accent2">
              <a:shade val="50000"/>
            </a:schemeClr>
          </a:lnRef>
          <a:fillRef idx="1">
            <a:schemeClr val="accent2"/>
          </a:fillRef>
          <a:effectRef idx="0">
            <a:schemeClr val="accent2"/>
          </a:effectRef>
          <a:fontRef idx="minor">
            <a:schemeClr val="lt1"/>
          </a:fontRef>
        </dgm:style>
      </dgm:prSet>
      <dgm:spPr/>
    </dgm:pt>
    <dgm:pt modelId="{A3C3BC6C-0EF3-4FBC-99CC-11EB2C20D916}" type="pres">
      <dgm:prSet presAssocID="{0869430F-CD3E-4AE7-87E7-EB3930F3D361}" presName="text4" presStyleLbl="fgAcc4" presStyleIdx="0" presStyleCnt="1" custLinFactNeighborY="7776">
        <dgm:presLayoutVars>
          <dgm:chPref val="3"/>
        </dgm:presLayoutVars>
      </dgm:prSet>
      <dgm:spPr/>
      <dgm:t>
        <a:bodyPr/>
        <a:lstStyle/>
        <a:p>
          <a:endParaRPr lang="en-US"/>
        </a:p>
      </dgm:t>
    </dgm:pt>
    <dgm:pt modelId="{ED68C156-8525-4122-B16E-D98381CE15D5}" type="pres">
      <dgm:prSet presAssocID="{0869430F-CD3E-4AE7-87E7-EB3930F3D361}" presName="hierChild5" presStyleCnt="0"/>
      <dgm:spPr/>
    </dgm:pt>
    <dgm:pt modelId="{A9ED2575-27B3-49DD-83D6-E6B8D7A1E9D3}" type="pres">
      <dgm:prSet presAssocID="{5A388667-76B9-4EC2-A1EF-82576E70A571}" presName="Name10" presStyleLbl="parChTrans1D2" presStyleIdx="1" presStyleCnt="2"/>
      <dgm:spPr/>
      <dgm:t>
        <a:bodyPr/>
        <a:lstStyle/>
        <a:p>
          <a:endParaRPr lang="en-US"/>
        </a:p>
      </dgm:t>
    </dgm:pt>
    <dgm:pt modelId="{7600DD0A-7E66-49D5-BF38-723CCE95FDD0}" type="pres">
      <dgm:prSet presAssocID="{9373D8D3-6D85-479D-A895-74069EAFF571}" presName="hierRoot2" presStyleCnt="0"/>
      <dgm:spPr/>
    </dgm:pt>
    <dgm:pt modelId="{5DE5B802-F910-40F3-8BA0-077C18786B39}" type="pres">
      <dgm:prSet presAssocID="{9373D8D3-6D85-479D-A895-74069EAFF571}" presName="composite2" presStyleCnt="0"/>
      <dgm:spPr/>
    </dgm:pt>
    <dgm:pt modelId="{418D3C06-1A9B-4282-990D-6F544C22E5C9}" type="pres">
      <dgm:prSet presAssocID="{9373D8D3-6D85-479D-A895-74069EAFF571}" presName="background2" presStyleLbl="node2" presStyleIdx="1" presStyleCnt="2">
        <dgm:style>
          <a:lnRef idx="2">
            <a:schemeClr val="accent3">
              <a:shade val="50000"/>
            </a:schemeClr>
          </a:lnRef>
          <a:fillRef idx="1">
            <a:schemeClr val="accent3"/>
          </a:fillRef>
          <a:effectRef idx="0">
            <a:schemeClr val="accent3"/>
          </a:effectRef>
          <a:fontRef idx="minor">
            <a:schemeClr val="lt1"/>
          </a:fontRef>
        </dgm:style>
      </dgm:prSet>
      <dgm:spPr/>
    </dgm:pt>
    <dgm:pt modelId="{8160B35C-70C5-422A-9031-08FDF7A99264}" type="pres">
      <dgm:prSet presAssocID="{9373D8D3-6D85-479D-A895-74069EAFF571}" presName="text2" presStyleLbl="fgAcc2" presStyleIdx="1" presStyleCnt="2" custScaleX="132756" custLinFactNeighborX="26068">
        <dgm:presLayoutVars>
          <dgm:chPref val="3"/>
        </dgm:presLayoutVars>
      </dgm:prSet>
      <dgm:spPr/>
      <dgm:t>
        <a:bodyPr/>
        <a:lstStyle/>
        <a:p>
          <a:endParaRPr lang="en-US"/>
        </a:p>
      </dgm:t>
    </dgm:pt>
    <dgm:pt modelId="{8264A899-D111-43EE-963C-9D6188EED582}" type="pres">
      <dgm:prSet presAssocID="{9373D8D3-6D85-479D-A895-74069EAFF571}" presName="hierChild3" presStyleCnt="0"/>
      <dgm:spPr/>
    </dgm:pt>
    <dgm:pt modelId="{F2208A1D-CAC4-40E6-BCBD-53FBE856AB31}" type="pres">
      <dgm:prSet presAssocID="{4C0F4041-3C81-4790-B937-6D909113B7B1}" presName="Name17" presStyleLbl="parChTrans1D3" presStyleIdx="1" presStyleCnt="4"/>
      <dgm:spPr/>
      <dgm:t>
        <a:bodyPr/>
        <a:lstStyle/>
        <a:p>
          <a:endParaRPr lang="en-US"/>
        </a:p>
      </dgm:t>
    </dgm:pt>
    <dgm:pt modelId="{CD34D863-8F93-4CAB-A06E-3F95FCA2D22B}" type="pres">
      <dgm:prSet presAssocID="{4201D99C-4C8A-4A2E-AEAC-2E09C6668A05}" presName="hierRoot3" presStyleCnt="0"/>
      <dgm:spPr/>
    </dgm:pt>
    <dgm:pt modelId="{18FB48A0-B0AD-4000-AE07-AE0D967B1B88}" type="pres">
      <dgm:prSet presAssocID="{4201D99C-4C8A-4A2E-AEAC-2E09C6668A05}" presName="composite3" presStyleCnt="0"/>
      <dgm:spPr/>
    </dgm:pt>
    <dgm:pt modelId="{080F34BA-6584-4250-B6F8-93FD5A9262EC}" type="pres">
      <dgm:prSet presAssocID="{4201D99C-4C8A-4A2E-AEAC-2E09C6668A05}" presName="background3" presStyleLbl="node3" presStyleIdx="1" presStyleCnt="4"/>
      <dgm:spPr/>
    </dgm:pt>
    <dgm:pt modelId="{3E35BE0B-47A2-4F1D-8C38-56DA8A18EF25}" type="pres">
      <dgm:prSet presAssocID="{4201D99C-4C8A-4A2E-AEAC-2E09C6668A05}" presName="text3" presStyleLbl="fgAcc3" presStyleIdx="1" presStyleCnt="4" custLinFactNeighborX="33241" custLinFactNeighborY="2963">
        <dgm:presLayoutVars>
          <dgm:chPref val="3"/>
        </dgm:presLayoutVars>
      </dgm:prSet>
      <dgm:spPr/>
      <dgm:t>
        <a:bodyPr/>
        <a:lstStyle/>
        <a:p>
          <a:endParaRPr lang="en-US"/>
        </a:p>
      </dgm:t>
    </dgm:pt>
    <dgm:pt modelId="{BED29964-C513-45D7-87C6-8C47D54D2F19}" type="pres">
      <dgm:prSet presAssocID="{4201D99C-4C8A-4A2E-AEAC-2E09C6668A05}" presName="hierChild4" presStyleCnt="0"/>
      <dgm:spPr/>
    </dgm:pt>
    <dgm:pt modelId="{8889523D-254D-45B3-9283-D522C350037A}" type="pres">
      <dgm:prSet presAssocID="{C985181E-EC4F-4E76-A6EF-077A8064CE18}" presName="Name17" presStyleLbl="parChTrans1D3" presStyleIdx="2" presStyleCnt="4"/>
      <dgm:spPr/>
      <dgm:t>
        <a:bodyPr/>
        <a:lstStyle/>
        <a:p>
          <a:endParaRPr lang="en-US"/>
        </a:p>
      </dgm:t>
    </dgm:pt>
    <dgm:pt modelId="{D05D38C1-8F66-48A8-8D98-511855E1E385}" type="pres">
      <dgm:prSet presAssocID="{C223C6EC-DED6-45DF-AEF4-106A6C4A721D}" presName="hierRoot3" presStyleCnt="0"/>
      <dgm:spPr/>
    </dgm:pt>
    <dgm:pt modelId="{77CFD861-0A16-44C7-A3C8-5AB63D2F9F6E}" type="pres">
      <dgm:prSet presAssocID="{C223C6EC-DED6-45DF-AEF4-106A6C4A721D}" presName="composite3" presStyleCnt="0"/>
      <dgm:spPr/>
    </dgm:pt>
    <dgm:pt modelId="{F46D27FC-EB8A-4F2A-8A77-F1B2473B9368}" type="pres">
      <dgm:prSet presAssocID="{C223C6EC-DED6-45DF-AEF4-106A6C4A721D}" presName="background3" presStyleLbl="node3" presStyleIdx="2" presStyleCnt="4"/>
      <dgm:spPr/>
    </dgm:pt>
    <dgm:pt modelId="{E4C16774-5DC1-46BC-B90E-5EB2222E45F8}" type="pres">
      <dgm:prSet presAssocID="{C223C6EC-DED6-45DF-AEF4-106A6C4A721D}" presName="text3" presStyleLbl="fgAcc3" presStyleIdx="2" presStyleCnt="4" custLinFactNeighborX="24658" custLinFactNeighborY="2963">
        <dgm:presLayoutVars>
          <dgm:chPref val="3"/>
        </dgm:presLayoutVars>
      </dgm:prSet>
      <dgm:spPr/>
      <dgm:t>
        <a:bodyPr/>
        <a:lstStyle/>
        <a:p>
          <a:endParaRPr lang="en-US"/>
        </a:p>
      </dgm:t>
    </dgm:pt>
    <dgm:pt modelId="{37F2CCDE-3E57-4A4D-9984-61220AE28F84}" type="pres">
      <dgm:prSet presAssocID="{C223C6EC-DED6-45DF-AEF4-106A6C4A721D}" presName="hierChild4" presStyleCnt="0"/>
      <dgm:spPr/>
    </dgm:pt>
    <dgm:pt modelId="{D6D7BBF3-C2E0-401A-AD00-FB2643C34EA0}" type="pres">
      <dgm:prSet presAssocID="{E90F64F5-5C4E-4B4D-A301-47FF1B965A13}" presName="Name17" presStyleLbl="parChTrans1D3" presStyleIdx="3" presStyleCnt="4"/>
      <dgm:spPr/>
      <dgm:t>
        <a:bodyPr/>
        <a:lstStyle/>
        <a:p>
          <a:endParaRPr lang="en-US"/>
        </a:p>
      </dgm:t>
    </dgm:pt>
    <dgm:pt modelId="{4EC41F9F-27FA-4EAC-94EB-53D8BFD00B3C}" type="pres">
      <dgm:prSet presAssocID="{872A98B0-C722-4F02-96F5-8B4E7AFEEF9D}" presName="hierRoot3" presStyleCnt="0"/>
      <dgm:spPr/>
    </dgm:pt>
    <dgm:pt modelId="{ECE8FE83-7B34-4515-A942-A893C428B4F5}" type="pres">
      <dgm:prSet presAssocID="{872A98B0-C722-4F02-96F5-8B4E7AFEEF9D}" presName="composite3" presStyleCnt="0"/>
      <dgm:spPr/>
    </dgm:pt>
    <dgm:pt modelId="{463EC165-817F-4E98-BF7C-3D9977942543}" type="pres">
      <dgm:prSet presAssocID="{872A98B0-C722-4F02-96F5-8B4E7AFEEF9D}" presName="background3" presStyleLbl="node3" presStyleIdx="3" presStyleCnt="4"/>
      <dgm:spPr/>
    </dgm:pt>
    <dgm:pt modelId="{E598E8A4-AC38-46DC-82EB-8DD6BD6B81B8}" type="pres">
      <dgm:prSet presAssocID="{872A98B0-C722-4F02-96F5-8B4E7AFEEF9D}" presName="text3" presStyleLbl="fgAcc3" presStyleIdx="3" presStyleCnt="4" custLinFactNeighborX="16708" custLinFactNeighborY="2963">
        <dgm:presLayoutVars>
          <dgm:chPref val="3"/>
        </dgm:presLayoutVars>
      </dgm:prSet>
      <dgm:spPr/>
      <dgm:t>
        <a:bodyPr/>
        <a:lstStyle/>
        <a:p>
          <a:endParaRPr lang="en-US"/>
        </a:p>
      </dgm:t>
    </dgm:pt>
    <dgm:pt modelId="{D025C00B-55B1-4D1F-B68D-0BCF2237593F}" type="pres">
      <dgm:prSet presAssocID="{872A98B0-C722-4F02-96F5-8B4E7AFEEF9D}" presName="hierChild4" presStyleCnt="0"/>
      <dgm:spPr/>
    </dgm:pt>
  </dgm:ptLst>
  <dgm:cxnLst>
    <dgm:cxn modelId="{BC6408D2-CDE4-4D12-BCE8-62A204A115F9}" srcId="{9373D8D3-6D85-479D-A895-74069EAFF571}" destId="{872A98B0-C722-4F02-96F5-8B4E7AFEEF9D}" srcOrd="2" destOrd="0" parTransId="{E90F64F5-5C4E-4B4D-A301-47FF1B965A13}" sibTransId="{710078E5-9CF0-421D-ADCB-029B1CD5467C}"/>
    <dgm:cxn modelId="{07279839-E7E3-4B72-A9BB-617ACBCCC3FA}" srcId="{38DD9BFA-81E5-4DD4-9E6D-5E827DB26938}" destId="{2FB2C5A2-92B7-43F4-9CE5-D74D6D4C70B2}" srcOrd="0" destOrd="0" parTransId="{FC569878-4883-4544-BD76-EE7F92B56D54}" sibTransId="{13F20C11-B89F-4C33-A009-7F976B9EDF96}"/>
    <dgm:cxn modelId="{4E947437-C412-4A7D-A791-6536F9C499CE}" type="presOf" srcId="{58A3E39A-6E49-4ED2-9EB2-4A80CC9F6024}" destId="{742AFC55-BC90-4651-B1D7-1B96CE521D47}" srcOrd="0" destOrd="0" presId="urn:microsoft.com/office/officeart/2005/8/layout/hierarchy1"/>
    <dgm:cxn modelId="{E9692F53-B4AE-46A8-B968-554A3E43D351}" type="presOf" srcId="{4201D99C-4C8A-4A2E-AEAC-2E09C6668A05}" destId="{3E35BE0B-47A2-4F1D-8C38-56DA8A18EF25}" srcOrd="0" destOrd="0" presId="urn:microsoft.com/office/officeart/2005/8/layout/hierarchy1"/>
    <dgm:cxn modelId="{E5BC1D7C-F29B-40B7-A4C9-8DEECD5C35F8}" srcId="{2FB2C5A2-92B7-43F4-9CE5-D74D6D4C70B2}" destId="{FDFD19F3-7B99-40B2-AED1-3070AC528FD1}" srcOrd="0" destOrd="0" parTransId="{CDF98117-D837-4AE2-BE45-98C57A98917F}" sibTransId="{D4F51826-D1C0-4492-A431-79BD8E87D7F0}"/>
    <dgm:cxn modelId="{BD9514E1-D00C-4602-92C8-07CABCD6FB5C}" type="presOf" srcId="{CDF98117-D837-4AE2-BE45-98C57A98917F}" destId="{52A406C7-EEAA-4F77-B7AF-FBCD88406C4A}" srcOrd="0" destOrd="0" presId="urn:microsoft.com/office/officeart/2005/8/layout/hierarchy1"/>
    <dgm:cxn modelId="{82316EB0-27F6-453F-92CC-85D81C8BA96E}" srcId="{9373D8D3-6D85-479D-A895-74069EAFF571}" destId="{4201D99C-4C8A-4A2E-AEAC-2E09C6668A05}" srcOrd="0" destOrd="0" parTransId="{4C0F4041-3C81-4790-B937-6D909113B7B1}" sibTransId="{39087437-C842-4787-8AE1-C1435626881D}"/>
    <dgm:cxn modelId="{17F7536E-3D2D-4E70-8A9A-8CDC23BDA6E7}" type="presOf" srcId="{2FB2C5A2-92B7-43F4-9CE5-D74D6D4C70B2}" destId="{7FC1A102-0A61-4E6B-8A21-2D891CA01FF9}" srcOrd="0" destOrd="0" presId="urn:microsoft.com/office/officeart/2005/8/layout/hierarchy1"/>
    <dgm:cxn modelId="{A504E029-F72F-4DEF-BC93-C3836FC0C289}" srcId="{A19981BB-894F-42B7-86C3-23E940525F01}" destId="{38DD9BFA-81E5-4DD4-9E6D-5E827DB26938}" srcOrd="0" destOrd="0" parTransId="{34A86F06-C2C4-409A-92AC-545660F619FF}" sibTransId="{227FFDEE-104D-4B16-A416-38DD47C5C4C8}"/>
    <dgm:cxn modelId="{B8D1D594-E198-4E03-B666-5B9BDBBDC530}" srcId="{38DD9BFA-81E5-4DD4-9E6D-5E827DB26938}" destId="{9373D8D3-6D85-479D-A895-74069EAFF571}" srcOrd="1" destOrd="0" parTransId="{5A388667-76B9-4EC2-A1EF-82576E70A571}" sibTransId="{22E71536-A7E0-4400-9AE3-C9DDF602DF8B}"/>
    <dgm:cxn modelId="{34994678-DA9D-4ABA-B925-8F31E7026898}" type="presOf" srcId="{5A388667-76B9-4EC2-A1EF-82576E70A571}" destId="{A9ED2575-27B3-49DD-83D6-E6B8D7A1E9D3}" srcOrd="0" destOrd="0" presId="urn:microsoft.com/office/officeart/2005/8/layout/hierarchy1"/>
    <dgm:cxn modelId="{7C431CC3-2A98-46CF-9BC4-1648D2B27B23}" type="presOf" srcId="{4C0F4041-3C81-4790-B937-6D909113B7B1}" destId="{F2208A1D-CAC4-40E6-BCBD-53FBE856AB31}" srcOrd="0" destOrd="0" presId="urn:microsoft.com/office/officeart/2005/8/layout/hierarchy1"/>
    <dgm:cxn modelId="{D1020E00-23B1-43F9-AC5B-7D4637681A3C}" type="presOf" srcId="{9373D8D3-6D85-479D-A895-74069EAFF571}" destId="{8160B35C-70C5-422A-9031-08FDF7A99264}" srcOrd="0" destOrd="0" presId="urn:microsoft.com/office/officeart/2005/8/layout/hierarchy1"/>
    <dgm:cxn modelId="{5667477B-7749-4205-B23F-B1A9324C0D49}" type="presOf" srcId="{A19981BB-894F-42B7-86C3-23E940525F01}" destId="{34E4DBCD-9169-4BF0-BB0F-15E9B4928251}" srcOrd="0" destOrd="0" presId="urn:microsoft.com/office/officeart/2005/8/layout/hierarchy1"/>
    <dgm:cxn modelId="{9E774E06-0A3E-4B96-87CA-878007C63C3D}" type="presOf" srcId="{FC569878-4883-4544-BD76-EE7F92B56D54}" destId="{C3E30E96-A775-48DE-9B27-EE70577F3870}" srcOrd="0" destOrd="0" presId="urn:microsoft.com/office/officeart/2005/8/layout/hierarchy1"/>
    <dgm:cxn modelId="{49439890-EE7E-45FF-97CE-6E4948775C22}" type="presOf" srcId="{FDFD19F3-7B99-40B2-AED1-3070AC528FD1}" destId="{CC7B69B1-02CE-4B2A-B2FD-BDD22D285D8E}" srcOrd="0" destOrd="0" presId="urn:microsoft.com/office/officeart/2005/8/layout/hierarchy1"/>
    <dgm:cxn modelId="{2322F7BC-6E13-4D72-A54B-30FCCAC399F9}" type="presOf" srcId="{872A98B0-C722-4F02-96F5-8B4E7AFEEF9D}" destId="{E598E8A4-AC38-46DC-82EB-8DD6BD6B81B8}" srcOrd="0" destOrd="0" presId="urn:microsoft.com/office/officeart/2005/8/layout/hierarchy1"/>
    <dgm:cxn modelId="{96FD5D37-9676-420C-B782-EC6F3C9883A1}" type="presOf" srcId="{0869430F-CD3E-4AE7-87E7-EB3930F3D361}" destId="{A3C3BC6C-0EF3-4FBC-99CC-11EB2C20D916}" srcOrd="0" destOrd="0" presId="urn:microsoft.com/office/officeart/2005/8/layout/hierarchy1"/>
    <dgm:cxn modelId="{72AA9A50-4E0E-438B-83E7-8E60F0A270E2}" type="presOf" srcId="{E90F64F5-5C4E-4B4D-A301-47FF1B965A13}" destId="{D6D7BBF3-C2E0-401A-AD00-FB2643C34EA0}" srcOrd="0" destOrd="0" presId="urn:microsoft.com/office/officeart/2005/8/layout/hierarchy1"/>
    <dgm:cxn modelId="{31A52A64-68BE-445E-B9FE-2F4A20E64B72}" srcId="{9373D8D3-6D85-479D-A895-74069EAFF571}" destId="{C223C6EC-DED6-45DF-AEF4-106A6C4A721D}" srcOrd="1" destOrd="0" parTransId="{C985181E-EC4F-4E76-A6EF-077A8064CE18}" sibTransId="{E2369739-78FE-49FA-A87C-43B3360A87ED}"/>
    <dgm:cxn modelId="{56706528-729F-4257-91E1-BC655E10DF1E}" type="presOf" srcId="{C985181E-EC4F-4E76-A6EF-077A8064CE18}" destId="{8889523D-254D-45B3-9283-D522C350037A}" srcOrd="0" destOrd="0" presId="urn:microsoft.com/office/officeart/2005/8/layout/hierarchy1"/>
    <dgm:cxn modelId="{B443D40D-4045-480E-A8FD-FE1DE2AAE4E1}" type="presOf" srcId="{38DD9BFA-81E5-4DD4-9E6D-5E827DB26938}" destId="{7CDD8CE5-8DF1-4D5B-9DB7-88326C408776}" srcOrd="0" destOrd="0" presId="urn:microsoft.com/office/officeart/2005/8/layout/hierarchy1"/>
    <dgm:cxn modelId="{B10A360C-FC5F-4355-8F03-D6A17E8E9AE1}" type="presOf" srcId="{C223C6EC-DED6-45DF-AEF4-106A6C4A721D}" destId="{E4C16774-5DC1-46BC-B90E-5EB2222E45F8}" srcOrd="0" destOrd="0" presId="urn:microsoft.com/office/officeart/2005/8/layout/hierarchy1"/>
    <dgm:cxn modelId="{C9179B89-51FA-4542-94FA-ADD61C5DBFB2}" srcId="{FDFD19F3-7B99-40B2-AED1-3070AC528FD1}" destId="{0869430F-CD3E-4AE7-87E7-EB3930F3D361}" srcOrd="0" destOrd="0" parTransId="{58A3E39A-6E49-4ED2-9EB2-4A80CC9F6024}" sibTransId="{46B73D40-E229-4C45-ADD8-56C7113114F4}"/>
    <dgm:cxn modelId="{E9EEC50D-F00C-4D4A-9D63-FD6C08F2D2AB}" type="presParOf" srcId="{34E4DBCD-9169-4BF0-BB0F-15E9B4928251}" destId="{07FB5335-90A9-4CBF-ABAD-FDF324CB8E09}" srcOrd="0" destOrd="0" presId="urn:microsoft.com/office/officeart/2005/8/layout/hierarchy1"/>
    <dgm:cxn modelId="{95B25D4B-78C6-4E83-B49B-8DBBBDC5C5DF}" type="presParOf" srcId="{07FB5335-90A9-4CBF-ABAD-FDF324CB8E09}" destId="{C39528FA-EF2F-4762-BD9F-62548A331260}" srcOrd="0" destOrd="0" presId="urn:microsoft.com/office/officeart/2005/8/layout/hierarchy1"/>
    <dgm:cxn modelId="{5A6ECAA3-BB88-4269-BFD5-29855C804A39}" type="presParOf" srcId="{C39528FA-EF2F-4762-BD9F-62548A331260}" destId="{DF1B90B3-1A60-4865-B70F-7427C8435014}" srcOrd="0" destOrd="0" presId="urn:microsoft.com/office/officeart/2005/8/layout/hierarchy1"/>
    <dgm:cxn modelId="{41FCEB27-B87B-4009-B139-4D46562E9D70}" type="presParOf" srcId="{C39528FA-EF2F-4762-BD9F-62548A331260}" destId="{7CDD8CE5-8DF1-4D5B-9DB7-88326C408776}" srcOrd="1" destOrd="0" presId="urn:microsoft.com/office/officeart/2005/8/layout/hierarchy1"/>
    <dgm:cxn modelId="{7B51A102-4739-4BCC-A3ED-B1BC3245639D}" type="presParOf" srcId="{07FB5335-90A9-4CBF-ABAD-FDF324CB8E09}" destId="{7BF37ED5-7B9D-4676-8E0F-5CD5B4DFE933}" srcOrd="1" destOrd="0" presId="urn:microsoft.com/office/officeart/2005/8/layout/hierarchy1"/>
    <dgm:cxn modelId="{D6204844-FF8E-4A04-AB55-60A6CAFF5CEE}" type="presParOf" srcId="{7BF37ED5-7B9D-4676-8E0F-5CD5B4DFE933}" destId="{C3E30E96-A775-48DE-9B27-EE70577F3870}" srcOrd="0" destOrd="0" presId="urn:microsoft.com/office/officeart/2005/8/layout/hierarchy1"/>
    <dgm:cxn modelId="{7B8FDEB1-7699-4106-AFC4-6CE206D6998C}" type="presParOf" srcId="{7BF37ED5-7B9D-4676-8E0F-5CD5B4DFE933}" destId="{CDEF31A4-581C-4F84-BBCF-CA62A1D9B457}" srcOrd="1" destOrd="0" presId="urn:microsoft.com/office/officeart/2005/8/layout/hierarchy1"/>
    <dgm:cxn modelId="{D93487D7-3EC1-4026-853F-5849A193F878}" type="presParOf" srcId="{CDEF31A4-581C-4F84-BBCF-CA62A1D9B457}" destId="{8CB825F2-8C9E-45BD-8A87-F69D3A4678C2}" srcOrd="0" destOrd="0" presId="urn:microsoft.com/office/officeart/2005/8/layout/hierarchy1"/>
    <dgm:cxn modelId="{B9011140-71EA-4445-8C05-A63411DD0260}" type="presParOf" srcId="{8CB825F2-8C9E-45BD-8A87-F69D3A4678C2}" destId="{B02CE6FD-5F74-45EE-807F-E1D566505DCA}" srcOrd="0" destOrd="0" presId="urn:microsoft.com/office/officeart/2005/8/layout/hierarchy1"/>
    <dgm:cxn modelId="{AF0793E9-670D-43F7-B3F0-988CA39F38C3}" type="presParOf" srcId="{8CB825F2-8C9E-45BD-8A87-F69D3A4678C2}" destId="{7FC1A102-0A61-4E6B-8A21-2D891CA01FF9}" srcOrd="1" destOrd="0" presId="urn:microsoft.com/office/officeart/2005/8/layout/hierarchy1"/>
    <dgm:cxn modelId="{E20A75DA-8719-4552-B976-C6FC7387876C}" type="presParOf" srcId="{CDEF31A4-581C-4F84-BBCF-CA62A1D9B457}" destId="{3D0A38C8-30FE-4380-ABDC-4E7CC2F889F6}" srcOrd="1" destOrd="0" presId="urn:microsoft.com/office/officeart/2005/8/layout/hierarchy1"/>
    <dgm:cxn modelId="{7F255836-131C-47B7-AF03-6390CBE74C18}" type="presParOf" srcId="{3D0A38C8-30FE-4380-ABDC-4E7CC2F889F6}" destId="{52A406C7-EEAA-4F77-B7AF-FBCD88406C4A}" srcOrd="0" destOrd="0" presId="urn:microsoft.com/office/officeart/2005/8/layout/hierarchy1"/>
    <dgm:cxn modelId="{704FE009-D0CD-4AD4-994B-D0092F7EAC81}" type="presParOf" srcId="{3D0A38C8-30FE-4380-ABDC-4E7CC2F889F6}" destId="{185FF96C-7C36-46FB-9E73-10840E8C33C0}" srcOrd="1" destOrd="0" presId="urn:microsoft.com/office/officeart/2005/8/layout/hierarchy1"/>
    <dgm:cxn modelId="{36D98E6E-32AD-4801-8132-0ECDB3CC0D9E}" type="presParOf" srcId="{185FF96C-7C36-46FB-9E73-10840E8C33C0}" destId="{E5C94F90-3BA2-4AC7-9EF3-2402E693DD5E}" srcOrd="0" destOrd="0" presId="urn:microsoft.com/office/officeart/2005/8/layout/hierarchy1"/>
    <dgm:cxn modelId="{4AFB694D-4C3A-41BB-9BB3-8C3D5C0E89AF}" type="presParOf" srcId="{E5C94F90-3BA2-4AC7-9EF3-2402E693DD5E}" destId="{AE5F6610-CFA8-4D3C-ADF6-86378DE7F569}" srcOrd="0" destOrd="0" presId="urn:microsoft.com/office/officeart/2005/8/layout/hierarchy1"/>
    <dgm:cxn modelId="{B0859CAA-18F4-43AA-88FA-F590CEF1992F}" type="presParOf" srcId="{E5C94F90-3BA2-4AC7-9EF3-2402E693DD5E}" destId="{CC7B69B1-02CE-4B2A-B2FD-BDD22D285D8E}" srcOrd="1" destOrd="0" presId="urn:microsoft.com/office/officeart/2005/8/layout/hierarchy1"/>
    <dgm:cxn modelId="{0D77047E-4AE7-4C9F-81B1-AE69377498F1}" type="presParOf" srcId="{185FF96C-7C36-46FB-9E73-10840E8C33C0}" destId="{3D477264-A321-4916-9007-BFFF1BF26AD6}" srcOrd="1" destOrd="0" presId="urn:microsoft.com/office/officeart/2005/8/layout/hierarchy1"/>
    <dgm:cxn modelId="{A805EADC-B108-41FA-973D-E39276D7A96E}" type="presParOf" srcId="{3D477264-A321-4916-9007-BFFF1BF26AD6}" destId="{742AFC55-BC90-4651-B1D7-1B96CE521D47}" srcOrd="0" destOrd="0" presId="urn:microsoft.com/office/officeart/2005/8/layout/hierarchy1"/>
    <dgm:cxn modelId="{9250A702-B23F-4A9C-B7E3-9E3C69A801A6}" type="presParOf" srcId="{3D477264-A321-4916-9007-BFFF1BF26AD6}" destId="{78A22B77-CFFC-41C3-B109-E138E2685F08}" srcOrd="1" destOrd="0" presId="urn:microsoft.com/office/officeart/2005/8/layout/hierarchy1"/>
    <dgm:cxn modelId="{CAC01B7D-1558-44A7-ABB8-A01C2DAF90CF}" type="presParOf" srcId="{78A22B77-CFFC-41C3-B109-E138E2685F08}" destId="{90BB692D-64D1-4768-BBCC-02A1EF8B0FA9}" srcOrd="0" destOrd="0" presId="urn:microsoft.com/office/officeart/2005/8/layout/hierarchy1"/>
    <dgm:cxn modelId="{1C2F4216-08F3-4BE7-BA26-9A5355BD1B6B}" type="presParOf" srcId="{90BB692D-64D1-4768-BBCC-02A1EF8B0FA9}" destId="{0B568C79-CC95-4470-8596-3E97A4A7985A}" srcOrd="0" destOrd="0" presId="urn:microsoft.com/office/officeart/2005/8/layout/hierarchy1"/>
    <dgm:cxn modelId="{0FBA249B-33C3-47B8-AACC-7E8DC6B18A85}" type="presParOf" srcId="{90BB692D-64D1-4768-BBCC-02A1EF8B0FA9}" destId="{A3C3BC6C-0EF3-4FBC-99CC-11EB2C20D916}" srcOrd="1" destOrd="0" presId="urn:microsoft.com/office/officeart/2005/8/layout/hierarchy1"/>
    <dgm:cxn modelId="{B00E0BE1-D02D-449C-8F48-97316492C1D0}" type="presParOf" srcId="{78A22B77-CFFC-41C3-B109-E138E2685F08}" destId="{ED68C156-8525-4122-B16E-D98381CE15D5}" srcOrd="1" destOrd="0" presId="urn:microsoft.com/office/officeart/2005/8/layout/hierarchy1"/>
    <dgm:cxn modelId="{D6AEE766-5166-4147-938A-BD9C79F5E0E2}" type="presParOf" srcId="{7BF37ED5-7B9D-4676-8E0F-5CD5B4DFE933}" destId="{A9ED2575-27B3-49DD-83D6-E6B8D7A1E9D3}" srcOrd="2" destOrd="0" presId="urn:microsoft.com/office/officeart/2005/8/layout/hierarchy1"/>
    <dgm:cxn modelId="{24CB721F-3D52-4522-A64B-74DF8F4B98BD}" type="presParOf" srcId="{7BF37ED5-7B9D-4676-8E0F-5CD5B4DFE933}" destId="{7600DD0A-7E66-49D5-BF38-723CCE95FDD0}" srcOrd="3" destOrd="0" presId="urn:microsoft.com/office/officeart/2005/8/layout/hierarchy1"/>
    <dgm:cxn modelId="{B6AAD4FA-8128-4C63-B1B3-D44CF409A758}" type="presParOf" srcId="{7600DD0A-7E66-49D5-BF38-723CCE95FDD0}" destId="{5DE5B802-F910-40F3-8BA0-077C18786B39}" srcOrd="0" destOrd="0" presId="urn:microsoft.com/office/officeart/2005/8/layout/hierarchy1"/>
    <dgm:cxn modelId="{552B834E-6692-4E4A-9DE8-9C418656433F}" type="presParOf" srcId="{5DE5B802-F910-40F3-8BA0-077C18786B39}" destId="{418D3C06-1A9B-4282-990D-6F544C22E5C9}" srcOrd="0" destOrd="0" presId="urn:microsoft.com/office/officeart/2005/8/layout/hierarchy1"/>
    <dgm:cxn modelId="{A21E5825-34FB-43C8-B01A-EF2EF602B0DB}" type="presParOf" srcId="{5DE5B802-F910-40F3-8BA0-077C18786B39}" destId="{8160B35C-70C5-422A-9031-08FDF7A99264}" srcOrd="1" destOrd="0" presId="urn:microsoft.com/office/officeart/2005/8/layout/hierarchy1"/>
    <dgm:cxn modelId="{19E41317-A711-4E08-9997-A400EBF09BF5}" type="presParOf" srcId="{7600DD0A-7E66-49D5-BF38-723CCE95FDD0}" destId="{8264A899-D111-43EE-963C-9D6188EED582}" srcOrd="1" destOrd="0" presId="urn:microsoft.com/office/officeart/2005/8/layout/hierarchy1"/>
    <dgm:cxn modelId="{16888CD8-A6BA-4755-B68B-3DEA60AE5CAB}" type="presParOf" srcId="{8264A899-D111-43EE-963C-9D6188EED582}" destId="{F2208A1D-CAC4-40E6-BCBD-53FBE856AB31}" srcOrd="0" destOrd="0" presId="urn:microsoft.com/office/officeart/2005/8/layout/hierarchy1"/>
    <dgm:cxn modelId="{41420AC5-FE7F-4F75-BC65-6EAB45723FA8}" type="presParOf" srcId="{8264A899-D111-43EE-963C-9D6188EED582}" destId="{CD34D863-8F93-4CAB-A06E-3F95FCA2D22B}" srcOrd="1" destOrd="0" presId="urn:microsoft.com/office/officeart/2005/8/layout/hierarchy1"/>
    <dgm:cxn modelId="{B6D9E42D-B93F-4234-9495-ABC875806820}" type="presParOf" srcId="{CD34D863-8F93-4CAB-A06E-3F95FCA2D22B}" destId="{18FB48A0-B0AD-4000-AE07-AE0D967B1B88}" srcOrd="0" destOrd="0" presId="urn:microsoft.com/office/officeart/2005/8/layout/hierarchy1"/>
    <dgm:cxn modelId="{DE83B7BF-EA6F-4F61-BEDF-A3426B185A34}" type="presParOf" srcId="{18FB48A0-B0AD-4000-AE07-AE0D967B1B88}" destId="{080F34BA-6584-4250-B6F8-93FD5A9262EC}" srcOrd="0" destOrd="0" presId="urn:microsoft.com/office/officeart/2005/8/layout/hierarchy1"/>
    <dgm:cxn modelId="{635E7A84-3B87-4F9D-940C-B383B0ED3BD0}" type="presParOf" srcId="{18FB48A0-B0AD-4000-AE07-AE0D967B1B88}" destId="{3E35BE0B-47A2-4F1D-8C38-56DA8A18EF25}" srcOrd="1" destOrd="0" presId="urn:microsoft.com/office/officeart/2005/8/layout/hierarchy1"/>
    <dgm:cxn modelId="{9C55E62D-A6DB-4F29-8A5E-877E797F6D25}" type="presParOf" srcId="{CD34D863-8F93-4CAB-A06E-3F95FCA2D22B}" destId="{BED29964-C513-45D7-87C6-8C47D54D2F19}" srcOrd="1" destOrd="0" presId="urn:microsoft.com/office/officeart/2005/8/layout/hierarchy1"/>
    <dgm:cxn modelId="{3B521899-7CD5-4F94-A479-C08CAE3EFA79}" type="presParOf" srcId="{8264A899-D111-43EE-963C-9D6188EED582}" destId="{8889523D-254D-45B3-9283-D522C350037A}" srcOrd="2" destOrd="0" presId="urn:microsoft.com/office/officeart/2005/8/layout/hierarchy1"/>
    <dgm:cxn modelId="{22190515-3BC4-4932-85CC-0A5BDC6DD426}" type="presParOf" srcId="{8264A899-D111-43EE-963C-9D6188EED582}" destId="{D05D38C1-8F66-48A8-8D98-511855E1E385}" srcOrd="3" destOrd="0" presId="urn:microsoft.com/office/officeart/2005/8/layout/hierarchy1"/>
    <dgm:cxn modelId="{D1137C9F-4B63-4474-8E23-474F7D1B34D0}" type="presParOf" srcId="{D05D38C1-8F66-48A8-8D98-511855E1E385}" destId="{77CFD861-0A16-44C7-A3C8-5AB63D2F9F6E}" srcOrd="0" destOrd="0" presId="urn:microsoft.com/office/officeart/2005/8/layout/hierarchy1"/>
    <dgm:cxn modelId="{BAD01A63-E7EA-438C-BEF2-F863F7C7516E}" type="presParOf" srcId="{77CFD861-0A16-44C7-A3C8-5AB63D2F9F6E}" destId="{F46D27FC-EB8A-4F2A-8A77-F1B2473B9368}" srcOrd="0" destOrd="0" presId="urn:microsoft.com/office/officeart/2005/8/layout/hierarchy1"/>
    <dgm:cxn modelId="{B5493394-04ED-41D1-866A-C39913ECAFBE}" type="presParOf" srcId="{77CFD861-0A16-44C7-A3C8-5AB63D2F9F6E}" destId="{E4C16774-5DC1-46BC-B90E-5EB2222E45F8}" srcOrd="1" destOrd="0" presId="urn:microsoft.com/office/officeart/2005/8/layout/hierarchy1"/>
    <dgm:cxn modelId="{D85D34CC-D457-48C9-83FC-F603DC028E68}" type="presParOf" srcId="{D05D38C1-8F66-48A8-8D98-511855E1E385}" destId="{37F2CCDE-3E57-4A4D-9984-61220AE28F84}" srcOrd="1" destOrd="0" presId="urn:microsoft.com/office/officeart/2005/8/layout/hierarchy1"/>
    <dgm:cxn modelId="{A4551053-EE3A-4764-81F7-B6566EAEF1C5}" type="presParOf" srcId="{8264A899-D111-43EE-963C-9D6188EED582}" destId="{D6D7BBF3-C2E0-401A-AD00-FB2643C34EA0}" srcOrd="4" destOrd="0" presId="urn:microsoft.com/office/officeart/2005/8/layout/hierarchy1"/>
    <dgm:cxn modelId="{C64AF71F-45B8-4CAB-811B-4ECE1E317BFC}" type="presParOf" srcId="{8264A899-D111-43EE-963C-9D6188EED582}" destId="{4EC41F9F-27FA-4EAC-94EB-53D8BFD00B3C}" srcOrd="5" destOrd="0" presId="urn:microsoft.com/office/officeart/2005/8/layout/hierarchy1"/>
    <dgm:cxn modelId="{C5DBAC4B-EBF7-49E9-859E-18F81FBDEE45}" type="presParOf" srcId="{4EC41F9F-27FA-4EAC-94EB-53D8BFD00B3C}" destId="{ECE8FE83-7B34-4515-A942-A893C428B4F5}" srcOrd="0" destOrd="0" presId="urn:microsoft.com/office/officeart/2005/8/layout/hierarchy1"/>
    <dgm:cxn modelId="{5F7A06E3-F1CD-4557-AE2C-5852D1803C10}" type="presParOf" srcId="{ECE8FE83-7B34-4515-A942-A893C428B4F5}" destId="{463EC165-817F-4E98-BF7C-3D9977942543}" srcOrd="0" destOrd="0" presId="urn:microsoft.com/office/officeart/2005/8/layout/hierarchy1"/>
    <dgm:cxn modelId="{648538FA-1545-42A2-ADDA-C9BFB7ABEEB8}" type="presParOf" srcId="{ECE8FE83-7B34-4515-A942-A893C428B4F5}" destId="{E598E8A4-AC38-46DC-82EB-8DD6BD6B81B8}" srcOrd="1" destOrd="0" presId="urn:microsoft.com/office/officeart/2005/8/layout/hierarchy1"/>
    <dgm:cxn modelId="{D7EB4116-8BE6-4440-9039-7DC639E4028D}" type="presParOf" srcId="{4EC41F9F-27FA-4EAC-94EB-53D8BFD00B3C}" destId="{D025C00B-55B1-4D1F-B68D-0BCF223759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7BBF3-C2E0-401A-AD00-FB2643C34EA0}">
      <dsp:nvSpPr>
        <dsp:cNvPr id="0" name=""/>
        <dsp:cNvSpPr/>
      </dsp:nvSpPr>
      <dsp:spPr>
        <a:xfrm>
          <a:off x="5557118" y="2468062"/>
          <a:ext cx="1782848" cy="489385"/>
        </a:xfrm>
        <a:custGeom>
          <a:avLst/>
          <a:gdLst/>
          <a:ahLst/>
          <a:cxnLst/>
          <a:rect l="0" t="0" r="0" b="0"/>
          <a:pathLst>
            <a:path>
              <a:moveTo>
                <a:pt x="0" y="0"/>
              </a:moveTo>
              <a:lnTo>
                <a:pt x="0" y="342973"/>
              </a:lnTo>
              <a:lnTo>
                <a:pt x="1782848" y="342973"/>
              </a:lnTo>
              <a:lnTo>
                <a:pt x="1782848" y="48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89523D-254D-45B3-9283-D522C350037A}">
      <dsp:nvSpPr>
        <dsp:cNvPr id="0" name=""/>
        <dsp:cNvSpPr/>
      </dsp:nvSpPr>
      <dsp:spPr>
        <a:xfrm>
          <a:off x="5489114" y="2468062"/>
          <a:ext cx="91440" cy="489385"/>
        </a:xfrm>
        <a:custGeom>
          <a:avLst/>
          <a:gdLst/>
          <a:ahLst/>
          <a:cxnLst/>
          <a:rect l="0" t="0" r="0" b="0"/>
          <a:pathLst>
            <a:path>
              <a:moveTo>
                <a:pt x="68004" y="0"/>
              </a:moveTo>
              <a:lnTo>
                <a:pt x="68004" y="342973"/>
              </a:lnTo>
              <a:lnTo>
                <a:pt x="45720" y="342973"/>
              </a:lnTo>
              <a:lnTo>
                <a:pt x="45720" y="48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08A1D-CAC4-40E6-BCBD-53FBE856AB31}">
      <dsp:nvSpPr>
        <dsp:cNvPr id="0" name=""/>
        <dsp:cNvSpPr/>
      </dsp:nvSpPr>
      <dsp:spPr>
        <a:xfrm>
          <a:off x="3738818" y="2468062"/>
          <a:ext cx="1818300" cy="489385"/>
        </a:xfrm>
        <a:custGeom>
          <a:avLst/>
          <a:gdLst/>
          <a:ahLst/>
          <a:cxnLst/>
          <a:rect l="0" t="0" r="0" b="0"/>
          <a:pathLst>
            <a:path>
              <a:moveTo>
                <a:pt x="1818300" y="0"/>
              </a:moveTo>
              <a:lnTo>
                <a:pt x="1818300" y="342973"/>
              </a:lnTo>
              <a:lnTo>
                <a:pt x="0" y="342973"/>
              </a:lnTo>
              <a:lnTo>
                <a:pt x="0" y="48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D2575-27B3-49DD-83D6-E6B8D7A1E9D3}">
      <dsp:nvSpPr>
        <dsp:cNvPr id="0" name=""/>
        <dsp:cNvSpPr/>
      </dsp:nvSpPr>
      <dsp:spPr>
        <a:xfrm>
          <a:off x="3506404" y="836985"/>
          <a:ext cx="2050713" cy="627488"/>
        </a:xfrm>
        <a:custGeom>
          <a:avLst/>
          <a:gdLst/>
          <a:ahLst/>
          <a:cxnLst/>
          <a:rect l="0" t="0" r="0" b="0"/>
          <a:pathLst>
            <a:path>
              <a:moveTo>
                <a:pt x="0" y="0"/>
              </a:moveTo>
              <a:lnTo>
                <a:pt x="0" y="481077"/>
              </a:lnTo>
              <a:lnTo>
                <a:pt x="2050713" y="481077"/>
              </a:lnTo>
              <a:lnTo>
                <a:pt x="2050713" y="627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AFC55-BC90-4651-B1D7-1B96CE521D47}">
      <dsp:nvSpPr>
        <dsp:cNvPr id="0" name=""/>
        <dsp:cNvSpPr/>
      </dsp:nvSpPr>
      <dsp:spPr>
        <a:xfrm>
          <a:off x="1236073" y="3975427"/>
          <a:ext cx="91440" cy="416758"/>
        </a:xfrm>
        <a:custGeom>
          <a:avLst/>
          <a:gdLst/>
          <a:ahLst/>
          <a:cxnLst/>
          <a:rect l="0" t="0" r="0" b="0"/>
          <a:pathLst>
            <a:path>
              <a:moveTo>
                <a:pt x="45720" y="0"/>
              </a:moveTo>
              <a:lnTo>
                <a:pt x="45720" y="4167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406C7-EEAA-4F77-B7AF-FBCD88406C4A}">
      <dsp:nvSpPr>
        <dsp:cNvPr id="0" name=""/>
        <dsp:cNvSpPr/>
      </dsp:nvSpPr>
      <dsp:spPr>
        <a:xfrm>
          <a:off x="1236073" y="2468062"/>
          <a:ext cx="91440" cy="503776"/>
        </a:xfrm>
        <a:custGeom>
          <a:avLst/>
          <a:gdLst/>
          <a:ahLst/>
          <a:cxnLst/>
          <a:rect l="0" t="0" r="0" b="0"/>
          <a:pathLst>
            <a:path>
              <a:moveTo>
                <a:pt x="45720" y="0"/>
              </a:moveTo>
              <a:lnTo>
                <a:pt x="45720" y="5037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30E96-A775-48DE-9B27-EE70577F3870}">
      <dsp:nvSpPr>
        <dsp:cNvPr id="0" name=""/>
        <dsp:cNvSpPr/>
      </dsp:nvSpPr>
      <dsp:spPr>
        <a:xfrm>
          <a:off x="1281793" y="836985"/>
          <a:ext cx="2224611" cy="627488"/>
        </a:xfrm>
        <a:custGeom>
          <a:avLst/>
          <a:gdLst/>
          <a:ahLst/>
          <a:cxnLst/>
          <a:rect l="0" t="0" r="0" b="0"/>
          <a:pathLst>
            <a:path>
              <a:moveTo>
                <a:pt x="2224611" y="0"/>
              </a:moveTo>
              <a:lnTo>
                <a:pt x="2224611" y="481077"/>
              </a:lnTo>
              <a:lnTo>
                <a:pt x="0" y="481077"/>
              </a:lnTo>
              <a:lnTo>
                <a:pt x="0" y="627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1B90B3-1A60-4865-B70F-7427C8435014}">
      <dsp:nvSpPr>
        <dsp:cNvPr id="0" name=""/>
        <dsp:cNvSpPr/>
      </dsp:nvSpPr>
      <dsp:spPr>
        <a:xfrm>
          <a:off x="2258256" y="-166603"/>
          <a:ext cx="2496295" cy="100358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7CDD8CE5-8DF1-4D5B-9DB7-88326C408776}">
      <dsp:nvSpPr>
        <dsp:cNvPr id="0" name=""/>
        <dsp:cNvSpPr/>
      </dsp:nvSpPr>
      <dsp:spPr>
        <a:xfrm>
          <a:off x="2433862" y="222"/>
          <a:ext cx="2496295" cy="1003588"/>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Manager</a:t>
          </a:r>
        </a:p>
        <a:p>
          <a:pPr lvl="0" algn="ctr" defTabSz="889000">
            <a:lnSpc>
              <a:spcPct val="90000"/>
            </a:lnSpc>
            <a:spcBef>
              <a:spcPct val="0"/>
            </a:spcBef>
            <a:spcAft>
              <a:spcPct val="35000"/>
            </a:spcAft>
          </a:pPr>
          <a:r>
            <a:rPr lang="en-US" sz="1700" kern="1200" dirty="0" smtClean="0"/>
            <a:t>Dayang Noorhazlina</a:t>
          </a:r>
          <a:endParaRPr lang="en-US" sz="1700" kern="1200" dirty="0"/>
        </a:p>
      </dsp:txBody>
      <dsp:txXfrm>
        <a:off x="2463256" y="29616"/>
        <a:ext cx="2437507" cy="944800"/>
      </dsp:txXfrm>
    </dsp:sp>
    <dsp:sp modelId="{B02CE6FD-5F74-45EE-807F-E1D566505DCA}">
      <dsp:nvSpPr>
        <dsp:cNvPr id="0" name=""/>
        <dsp:cNvSpPr/>
      </dsp:nvSpPr>
      <dsp:spPr>
        <a:xfrm>
          <a:off x="263174" y="1464474"/>
          <a:ext cx="2037237" cy="100358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7FC1A102-0A61-4E6B-8A21-2D891CA01FF9}">
      <dsp:nvSpPr>
        <dsp:cNvPr id="0" name=""/>
        <dsp:cNvSpPr/>
      </dsp:nvSpPr>
      <dsp:spPr>
        <a:xfrm>
          <a:off x="438780" y="1631300"/>
          <a:ext cx="2037237" cy="1003588"/>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FINANCIAL</a:t>
          </a:r>
        </a:p>
      </dsp:txBody>
      <dsp:txXfrm>
        <a:off x="468174" y="1660694"/>
        <a:ext cx="1978449" cy="944800"/>
      </dsp:txXfrm>
    </dsp:sp>
    <dsp:sp modelId="{AE5F6610-CFA8-4D3C-ADF6-86378DE7F569}">
      <dsp:nvSpPr>
        <dsp:cNvPr id="0" name=""/>
        <dsp:cNvSpPr/>
      </dsp:nvSpPr>
      <dsp:spPr>
        <a:xfrm>
          <a:off x="491566" y="2971839"/>
          <a:ext cx="1580454" cy="10035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CC7B69B1-02CE-4B2A-B2FD-BDD22D285D8E}">
      <dsp:nvSpPr>
        <dsp:cNvPr id="0" name=""/>
        <dsp:cNvSpPr/>
      </dsp:nvSpPr>
      <dsp:spPr>
        <a:xfrm>
          <a:off x="667172" y="3138665"/>
          <a:ext cx="1580454" cy="1003588"/>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Accountant</a:t>
          </a:r>
        </a:p>
        <a:p>
          <a:pPr lvl="0" algn="ctr" defTabSz="889000">
            <a:lnSpc>
              <a:spcPct val="90000"/>
            </a:lnSpc>
            <a:spcBef>
              <a:spcPct val="0"/>
            </a:spcBef>
            <a:spcAft>
              <a:spcPct val="35000"/>
            </a:spcAft>
          </a:pPr>
          <a:r>
            <a:rPr lang="en-US" sz="1700" kern="1200" dirty="0" smtClean="0"/>
            <a:t>Lin Zhe</a:t>
          </a:r>
          <a:endParaRPr lang="en-US" sz="1700" kern="1200" dirty="0"/>
        </a:p>
      </dsp:txBody>
      <dsp:txXfrm>
        <a:off x="696566" y="3168059"/>
        <a:ext cx="1521666" cy="944800"/>
      </dsp:txXfrm>
    </dsp:sp>
    <dsp:sp modelId="{0B568C79-CC95-4470-8596-3E97A4A7985A}">
      <dsp:nvSpPr>
        <dsp:cNvPr id="0" name=""/>
        <dsp:cNvSpPr/>
      </dsp:nvSpPr>
      <dsp:spPr>
        <a:xfrm>
          <a:off x="491566" y="4392185"/>
          <a:ext cx="1580454" cy="1003588"/>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A3C3BC6C-0EF3-4FBC-99CC-11EB2C20D916}">
      <dsp:nvSpPr>
        <dsp:cNvPr id="0" name=""/>
        <dsp:cNvSpPr/>
      </dsp:nvSpPr>
      <dsp:spPr>
        <a:xfrm>
          <a:off x="667172" y="4559011"/>
          <a:ext cx="1580454" cy="1003588"/>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Assistant Accountant</a:t>
          </a:r>
        </a:p>
        <a:p>
          <a:pPr lvl="0" algn="ctr" defTabSz="889000">
            <a:lnSpc>
              <a:spcPct val="90000"/>
            </a:lnSpc>
            <a:spcBef>
              <a:spcPct val="0"/>
            </a:spcBef>
            <a:spcAft>
              <a:spcPct val="35000"/>
            </a:spcAft>
          </a:pPr>
          <a:r>
            <a:rPr lang="en-US" sz="1700" kern="1200" dirty="0" smtClean="0"/>
            <a:t>Vanessa</a:t>
          </a:r>
          <a:endParaRPr lang="en-US" sz="1700" kern="1200" dirty="0"/>
        </a:p>
      </dsp:txBody>
      <dsp:txXfrm>
        <a:off x="696566" y="4588405"/>
        <a:ext cx="1521666" cy="944800"/>
      </dsp:txXfrm>
    </dsp:sp>
    <dsp:sp modelId="{418D3C06-1A9B-4282-990D-6F544C22E5C9}">
      <dsp:nvSpPr>
        <dsp:cNvPr id="0" name=""/>
        <dsp:cNvSpPr/>
      </dsp:nvSpPr>
      <dsp:spPr>
        <a:xfrm>
          <a:off x="4508044" y="1464474"/>
          <a:ext cx="2098147" cy="100358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8160B35C-70C5-422A-9031-08FDF7A99264}">
      <dsp:nvSpPr>
        <dsp:cNvPr id="0" name=""/>
        <dsp:cNvSpPr/>
      </dsp:nvSpPr>
      <dsp:spPr>
        <a:xfrm>
          <a:off x="4683650" y="1631300"/>
          <a:ext cx="2098147" cy="1003588"/>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MARKETING</a:t>
          </a:r>
          <a:endParaRPr lang="en-US" sz="2200" kern="1200" dirty="0"/>
        </a:p>
      </dsp:txBody>
      <dsp:txXfrm>
        <a:off x="4713044" y="1660694"/>
        <a:ext cx="2039359" cy="944800"/>
      </dsp:txXfrm>
    </dsp:sp>
    <dsp:sp modelId="{080F34BA-6584-4250-B6F8-93FD5A9262EC}">
      <dsp:nvSpPr>
        <dsp:cNvPr id="0" name=""/>
        <dsp:cNvSpPr/>
      </dsp:nvSpPr>
      <dsp:spPr>
        <a:xfrm>
          <a:off x="2948591" y="2957447"/>
          <a:ext cx="1580454" cy="1003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5BE0B-47A2-4F1D-8C38-56DA8A18EF25}">
      <dsp:nvSpPr>
        <dsp:cNvPr id="0" name=""/>
        <dsp:cNvSpPr/>
      </dsp:nvSpPr>
      <dsp:spPr>
        <a:xfrm>
          <a:off x="3124197" y="3124273"/>
          <a:ext cx="1580454" cy="1003588"/>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Promoter</a:t>
          </a:r>
        </a:p>
        <a:p>
          <a:pPr lvl="0" algn="ctr" defTabSz="889000">
            <a:lnSpc>
              <a:spcPct val="90000"/>
            </a:lnSpc>
            <a:spcBef>
              <a:spcPct val="0"/>
            </a:spcBef>
            <a:spcAft>
              <a:spcPct val="35000"/>
            </a:spcAft>
          </a:pPr>
          <a:r>
            <a:rPr lang="en-US" sz="1700" kern="1200" dirty="0" smtClean="0"/>
            <a:t>Rafika</a:t>
          </a:r>
          <a:endParaRPr lang="en-US" sz="1700" kern="1200" dirty="0"/>
        </a:p>
      </dsp:txBody>
      <dsp:txXfrm>
        <a:off x="3153591" y="3153667"/>
        <a:ext cx="1521666" cy="944800"/>
      </dsp:txXfrm>
    </dsp:sp>
    <dsp:sp modelId="{F46D27FC-EB8A-4F2A-8A77-F1B2473B9368}">
      <dsp:nvSpPr>
        <dsp:cNvPr id="0" name=""/>
        <dsp:cNvSpPr/>
      </dsp:nvSpPr>
      <dsp:spPr>
        <a:xfrm>
          <a:off x="4744607" y="2957447"/>
          <a:ext cx="1580454" cy="1003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16774-5DC1-46BC-B90E-5EB2222E45F8}">
      <dsp:nvSpPr>
        <dsp:cNvPr id="0" name=""/>
        <dsp:cNvSpPr/>
      </dsp:nvSpPr>
      <dsp:spPr>
        <a:xfrm>
          <a:off x="4920213" y="3124273"/>
          <a:ext cx="1580454" cy="1003588"/>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Promoter</a:t>
          </a:r>
        </a:p>
        <a:p>
          <a:pPr lvl="0" algn="ctr" defTabSz="889000">
            <a:lnSpc>
              <a:spcPct val="90000"/>
            </a:lnSpc>
            <a:spcBef>
              <a:spcPct val="0"/>
            </a:spcBef>
            <a:spcAft>
              <a:spcPct val="35000"/>
            </a:spcAft>
          </a:pPr>
          <a:r>
            <a:rPr lang="en-US" sz="1700" kern="1200" dirty="0" smtClean="0"/>
            <a:t>Iqlyma</a:t>
          </a:r>
          <a:endParaRPr lang="en-US" sz="1700" kern="1200" dirty="0"/>
        </a:p>
      </dsp:txBody>
      <dsp:txXfrm>
        <a:off x="4949607" y="3153667"/>
        <a:ext cx="1521666" cy="944800"/>
      </dsp:txXfrm>
    </dsp:sp>
    <dsp:sp modelId="{463EC165-817F-4E98-BF7C-3D9977942543}">
      <dsp:nvSpPr>
        <dsp:cNvPr id="0" name=""/>
        <dsp:cNvSpPr/>
      </dsp:nvSpPr>
      <dsp:spPr>
        <a:xfrm>
          <a:off x="6549739" y="2957447"/>
          <a:ext cx="1580454" cy="1003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8E8A4-AC38-46DC-82EB-8DD6BD6B81B8}">
      <dsp:nvSpPr>
        <dsp:cNvPr id="0" name=""/>
        <dsp:cNvSpPr/>
      </dsp:nvSpPr>
      <dsp:spPr>
        <a:xfrm>
          <a:off x="6725345" y="3124273"/>
          <a:ext cx="1580454" cy="1003588"/>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Promoter</a:t>
          </a:r>
        </a:p>
        <a:p>
          <a:pPr lvl="0" algn="ctr" defTabSz="889000">
            <a:lnSpc>
              <a:spcPct val="90000"/>
            </a:lnSpc>
            <a:spcBef>
              <a:spcPct val="0"/>
            </a:spcBef>
            <a:spcAft>
              <a:spcPct val="35000"/>
            </a:spcAft>
          </a:pPr>
          <a:r>
            <a:rPr lang="en-US" sz="1700" kern="1200" dirty="0" smtClean="0"/>
            <a:t>Naim</a:t>
          </a:r>
          <a:endParaRPr lang="en-US" sz="1700" kern="1200" dirty="0"/>
        </a:p>
      </dsp:txBody>
      <dsp:txXfrm>
        <a:off x="6754739" y="3153667"/>
        <a:ext cx="1521666" cy="9448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296AAD3-3233-4DFD-82FE-9D76D38C1BFA}" type="datetime10">
              <a:rPr lang="en-US" smtClean="0"/>
              <a:t>10:12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BBCC3E7-2119-4D52-AFAF-06E3B2D57375}" type="slidenum">
              <a:rPr lang="en-US" smtClean="0"/>
              <a:t>‹#›</a:t>
            </a:fld>
            <a:endParaRPr lang="en-US"/>
          </a:p>
        </p:txBody>
      </p:sp>
    </p:spTree>
    <p:extLst>
      <p:ext uri="{BB962C8B-B14F-4D97-AF65-F5344CB8AC3E}">
        <p14:creationId xmlns:p14="http://schemas.microsoft.com/office/powerpoint/2010/main" val="29206299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E2BB4D0-AC06-4DC7-A7E3-53906F7F7135}" type="datetime10">
              <a:rPr lang="en-US" smtClean="0"/>
              <a:t>10:12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308BF04-0B03-4206-BA5F-BA181D492156}" type="slidenum">
              <a:rPr lang="en-US" smtClean="0"/>
              <a:t>‹#›</a:t>
            </a:fld>
            <a:endParaRPr lang="en-US"/>
          </a:p>
        </p:txBody>
      </p:sp>
    </p:spTree>
    <p:extLst>
      <p:ext uri="{BB962C8B-B14F-4D97-AF65-F5344CB8AC3E}">
        <p14:creationId xmlns:p14="http://schemas.microsoft.com/office/powerpoint/2010/main" val="353841625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8BF04-0B03-4206-BA5F-BA181D492156}" type="slidenum">
              <a:rPr lang="en-US" smtClean="0"/>
              <a:t>4</a:t>
            </a:fld>
            <a:endParaRPr lang="en-US"/>
          </a:p>
        </p:txBody>
      </p:sp>
      <p:sp>
        <p:nvSpPr>
          <p:cNvPr id="5" name="Date Placeholder 4"/>
          <p:cNvSpPr>
            <a:spLocks noGrp="1"/>
          </p:cNvSpPr>
          <p:nvPr>
            <p:ph type="dt" idx="11"/>
          </p:nvPr>
        </p:nvSpPr>
        <p:spPr/>
        <p:txBody>
          <a:bodyPr/>
          <a:lstStyle/>
          <a:p>
            <a:fld id="{606D395D-9115-4738-8DCC-C0C71BAD7A04}" type="datetime10">
              <a:rPr lang="en-US" smtClean="0"/>
              <a:t>10:12</a:t>
            </a:fld>
            <a:endParaRPr lang="en-US"/>
          </a:p>
        </p:txBody>
      </p:sp>
    </p:spTree>
    <p:extLst>
      <p:ext uri="{BB962C8B-B14F-4D97-AF65-F5344CB8AC3E}">
        <p14:creationId xmlns:p14="http://schemas.microsoft.com/office/powerpoint/2010/main" val="64903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ED9846E-6E43-405F-B8AD-50B38ACCED24}" type="datetimeFigureOut">
              <a:rPr lang="en-US" smtClean="0"/>
              <a:pPr/>
              <a:t>4/7/2016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A447CD9-AC6D-4FC6-861A-8A80D43459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D9846E-6E43-405F-B8AD-50B38ACCED24}"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47CD9-AC6D-4FC6-861A-8A80D43459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D9846E-6E43-405F-B8AD-50B38ACCED24}"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47CD9-AC6D-4FC6-861A-8A80D43459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ED9846E-6E43-405F-B8AD-50B38ACCED24}" type="datetimeFigureOut">
              <a:rPr lang="en-US" smtClean="0"/>
              <a:pPr/>
              <a:t>4/7/2016</a:t>
            </a:fld>
            <a:endParaRPr lang="en-US"/>
          </a:p>
        </p:txBody>
      </p:sp>
      <p:sp>
        <p:nvSpPr>
          <p:cNvPr id="9" name="Slide Number Placeholder 8"/>
          <p:cNvSpPr>
            <a:spLocks noGrp="1"/>
          </p:cNvSpPr>
          <p:nvPr>
            <p:ph type="sldNum" sz="quarter" idx="15"/>
          </p:nvPr>
        </p:nvSpPr>
        <p:spPr/>
        <p:txBody>
          <a:bodyPr rtlCol="0"/>
          <a:lstStyle/>
          <a:p>
            <a:fld id="{9A447CD9-AC6D-4FC6-861A-8A80D434592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ED9846E-6E43-405F-B8AD-50B38ACCED24}" type="datetimeFigureOut">
              <a:rPr lang="en-US" smtClean="0"/>
              <a:pPr/>
              <a:t>4/7/2016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A447CD9-AC6D-4FC6-861A-8A80D43459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D9846E-6E43-405F-B8AD-50B38ACCED24}"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47CD9-AC6D-4FC6-861A-8A80D434592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D9846E-6E43-405F-B8AD-50B38ACCED24}" type="datetimeFigureOut">
              <a:rPr lang="en-US" smtClean="0"/>
              <a:pPr/>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47CD9-AC6D-4FC6-861A-8A80D434592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ED9846E-6E43-405F-B8AD-50B38ACCED24}" type="datetimeFigureOut">
              <a:rPr lang="en-US" smtClean="0"/>
              <a:pPr/>
              <a:t>4/7/2016</a:t>
            </a:fld>
            <a:endParaRPr lang="en-US"/>
          </a:p>
        </p:txBody>
      </p:sp>
      <p:sp>
        <p:nvSpPr>
          <p:cNvPr id="7" name="Slide Number Placeholder 6"/>
          <p:cNvSpPr>
            <a:spLocks noGrp="1"/>
          </p:cNvSpPr>
          <p:nvPr>
            <p:ph type="sldNum" sz="quarter" idx="11"/>
          </p:nvPr>
        </p:nvSpPr>
        <p:spPr/>
        <p:txBody>
          <a:bodyPr rtlCol="0"/>
          <a:lstStyle/>
          <a:p>
            <a:fld id="{9A447CD9-AC6D-4FC6-861A-8A80D434592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9846E-6E43-405F-B8AD-50B38ACCED24}" type="datetimeFigureOut">
              <a:rPr lang="en-US" smtClean="0"/>
              <a:pPr/>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47CD9-AC6D-4FC6-861A-8A80D43459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ED9846E-6E43-405F-B8AD-50B38ACCED24}" type="datetimeFigureOut">
              <a:rPr lang="en-US" smtClean="0"/>
              <a:pPr/>
              <a:t>4/7/2016</a:t>
            </a:fld>
            <a:endParaRPr lang="en-US"/>
          </a:p>
        </p:txBody>
      </p:sp>
      <p:sp>
        <p:nvSpPr>
          <p:cNvPr id="22" name="Slide Number Placeholder 21"/>
          <p:cNvSpPr>
            <a:spLocks noGrp="1"/>
          </p:cNvSpPr>
          <p:nvPr>
            <p:ph type="sldNum" sz="quarter" idx="15"/>
          </p:nvPr>
        </p:nvSpPr>
        <p:spPr/>
        <p:txBody>
          <a:bodyPr rtlCol="0"/>
          <a:lstStyle/>
          <a:p>
            <a:fld id="{9A447CD9-AC6D-4FC6-861A-8A80D434592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ED9846E-6E43-405F-B8AD-50B38ACCED24}" type="datetimeFigureOut">
              <a:rPr lang="en-US" smtClean="0"/>
              <a:pPr/>
              <a:t>4/7/2016</a:t>
            </a:fld>
            <a:endParaRPr lang="en-US"/>
          </a:p>
        </p:txBody>
      </p:sp>
      <p:sp>
        <p:nvSpPr>
          <p:cNvPr id="18" name="Slide Number Placeholder 17"/>
          <p:cNvSpPr>
            <a:spLocks noGrp="1"/>
          </p:cNvSpPr>
          <p:nvPr>
            <p:ph type="sldNum" sz="quarter" idx="11"/>
          </p:nvPr>
        </p:nvSpPr>
        <p:spPr/>
        <p:txBody>
          <a:bodyPr rtlCol="0"/>
          <a:lstStyle/>
          <a:p>
            <a:fld id="{9A447CD9-AC6D-4FC6-861A-8A80D434592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D9846E-6E43-405F-B8AD-50B38ACCED24}" type="datetimeFigureOut">
              <a:rPr lang="en-US" smtClean="0"/>
              <a:pPr/>
              <a:t>4/7/2016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A447CD9-AC6D-4FC6-861A-8A80D43459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p:nvPr/>
        </p:nvPicPr>
        <p:blipFill>
          <a:blip r:embed="rId2" cstate="print"/>
          <a:stretch>
            <a:fillRect/>
          </a:stretch>
        </p:blipFill>
        <p:spPr>
          <a:xfrm>
            <a:off x="6019800" y="533400"/>
            <a:ext cx="2651537" cy="1981200"/>
          </a:xfrm>
          <a:prstGeom prst="rect">
            <a:avLst/>
          </a:prstGeom>
        </p:spPr>
      </p:pic>
    </p:spTree>
    <p:extLst>
      <p:ext uri="{BB962C8B-B14F-4D97-AF65-F5344CB8AC3E}">
        <p14:creationId xmlns:p14="http://schemas.microsoft.com/office/powerpoint/2010/main" val="58535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50223-WA0007-1.jpg"/>
          <p:cNvPicPr/>
          <p:nvPr/>
        </p:nvPicPr>
        <p:blipFill>
          <a:blip r:embed="rId2" cstate="print"/>
          <a:stretch>
            <a:fillRect/>
          </a:stretch>
        </p:blipFill>
        <p:spPr>
          <a:xfrm>
            <a:off x="381000" y="76200"/>
            <a:ext cx="3352800" cy="3200400"/>
          </a:xfrm>
          <a:prstGeom prst="rect">
            <a:avLst/>
          </a:prstGeom>
        </p:spPr>
      </p:pic>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4038600" y="838200"/>
            <a:ext cx="457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750" b="0" i="0" u="none" strike="noStrike" cap="none" normalizeH="0" baseline="0" dirty="0" smtClean="0">
                <a:ln>
                  <a:noFill/>
                </a:ln>
                <a:solidFill>
                  <a:schemeClr val="tx1"/>
                </a:solidFill>
                <a:effectLst/>
                <a:latin typeface="Century Gothic" pitchFamily="34" charset="0"/>
                <a:ea typeface="Calibri" pitchFamily="34" charset="0"/>
              </a:rPr>
              <a:t>These are the pictures of some of the shawls that we supply from our supplier. Shawls are one of the fashionable products that are famous in Brunei Darussalam nowadays. Most females love to wear shawls as what most people think is that wearing shawl is prettier than wearing a normal tudung. </a:t>
            </a:r>
            <a:endParaRPr kumimoji="0" lang="en-US" sz="175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4800600" y="228600"/>
            <a:ext cx="2819400" cy="523220"/>
          </a:xfrm>
          <a:prstGeom prst="rect">
            <a:avLst/>
          </a:prstGeom>
          <a:noFill/>
        </p:spPr>
        <p:txBody>
          <a:bodyPr wrap="square" rtlCol="0">
            <a:spAutoFit/>
          </a:bodyPr>
          <a:lstStyle/>
          <a:p>
            <a:pPr algn="ctr"/>
            <a:r>
              <a:rPr lang="en-US" sz="2800" b="1" dirty="0" smtClean="0">
                <a:latin typeface="Century Gothic" pitchFamily="34" charset="0"/>
              </a:rPr>
              <a:t>Shawls</a:t>
            </a:r>
            <a:endParaRPr lang="en-US" sz="2800" b="1" dirty="0">
              <a:latin typeface="Century Gothic" pitchFamily="34" charset="0"/>
            </a:endParaRPr>
          </a:p>
        </p:txBody>
      </p:sp>
      <p:pic>
        <p:nvPicPr>
          <p:cNvPr id="9" name="Picture 8" descr="IMG-20150224-WA0000-1-1 1.jpg"/>
          <p:cNvPicPr/>
          <p:nvPr/>
        </p:nvPicPr>
        <p:blipFill>
          <a:blip r:embed="rId3" cstate="print"/>
          <a:stretch>
            <a:fillRect/>
          </a:stretch>
        </p:blipFill>
        <p:spPr>
          <a:xfrm>
            <a:off x="381000" y="3429000"/>
            <a:ext cx="3416506" cy="3298259"/>
          </a:xfrm>
          <a:prstGeom prst="rect">
            <a:avLst/>
          </a:prstGeom>
        </p:spPr>
      </p:pic>
      <p:sp>
        <p:nvSpPr>
          <p:cNvPr id="7173" name="Rectangle 5"/>
          <p:cNvSpPr>
            <a:spLocks noChangeArrowheads="1"/>
          </p:cNvSpPr>
          <p:nvPr/>
        </p:nvSpPr>
        <p:spPr bwMode="auto">
          <a:xfrm>
            <a:off x="4114800" y="4445675"/>
            <a:ext cx="43434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entury Gothic" pitchFamily="34" charset="0"/>
                <a:ea typeface="Calibri" pitchFamily="34" charset="0"/>
              </a:rPr>
              <a:t>These are the pictures of badges, magnets and key chains that we supply from our supplier in Bandar but there’s a pickup venue for us in Kuala Belait. All the badges, key chains and magnets are in varieties designs and colours.</a:t>
            </a:r>
            <a:endParaRPr kumimoji="0" lang="en-US" sz="32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4267200" y="3429000"/>
            <a:ext cx="4114800" cy="954107"/>
          </a:xfrm>
          <a:prstGeom prst="rect">
            <a:avLst/>
          </a:prstGeom>
          <a:noFill/>
        </p:spPr>
        <p:txBody>
          <a:bodyPr wrap="square" rtlCol="0">
            <a:spAutoFit/>
          </a:bodyPr>
          <a:lstStyle/>
          <a:p>
            <a:pPr algn="ctr"/>
            <a:r>
              <a:rPr lang="en-US" sz="2800" b="1" dirty="0" smtClean="0">
                <a:latin typeface="Century Gothic" pitchFamily="34" charset="0"/>
              </a:rPr>
              <a:t>Badges, Magnets &amp; Key chains</a:t>
            </a:r>
            <a:endParaRPr lang="en-US" sz="2800" b="1" dirty="0">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1371600" cy="6781800"/>
          </a:xfrm>
        </p:spPr>
        <p:txBody>
          <a:bodyPr vert="wordArtVert" anchor="ctr" anchorCtr="0">
            <a:normAutofit fontScale="90000"/>
          </a:bodyPr>
          <a:lstStyle/>
          <a:p>
            <a:pPr algn="ctr"/>
            <a:r>
              <a:rPr lang="en-US" sz="3600" dirty="0" smtClean="0">
                <a:solidFill>
                  <a:schemeClr val="tx1"/>
                </a:solidFill>
                <a:latin typeface="Jokerman" pitchFamily="82" charset="0"/>
              </a:rPr>
              <a:t>Deed of Partnership</a:t>
            </a:r>
            <a:endParaRPr lang="en-US" sz="3600" dirty="0">
              <a:solidFill>
                <a:schemeClr val="tx1"/>
              </a:solidFill>
              <a:latin typeface="Jokerman" pitchFamily="82" charset="0"/>
            </a:endParaRPr>
          </a:p>
        </p:txBody>
      </p:sp>
      <p:pic>
        <p:nvPicPr>
          <p:cNvPr id="6" name="Picture 5" descr="Picture20.png"/>
          <p:cNvPicPr>
            <a:picLocks noChangeAspect="1"/>
          </p:cNvPicPr>
          <p:nvPr/>
        </p:nvPicPr>
        <p:blipFill>
          <a:blip r:embed="rId2"/>
          <a:stretch>
            <a:fillRect/>
          </a:stretch>
        </p:blipFill>
        <p:spPr>
          <a:xfrm>
            <a:off x="1752600" y="0"/>
            <a:ext cx="6362556" cy="68580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1.png"/>
          <p:cNvPicPr>
            <a:picLocks noChangeAspect="1"/>
          </p:cNvPicPr>
          <p:nvPr/>
        </p:nvPicPr>
        <p:blipFill>
          <a:blip r:embed="rId2"/>
          <a:stretch>
            <a:fillRect/>
          </a:stretch>
        </p:blipFill>
        <p:spPr>
          <a:xfrm>
            <a:off x="1828800" y="0"/>
            <a:ext cx="6216788" cy="68580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ctr" anchorCtr="0">
            <a:normAutofit/>
          </a:bodyPr>
          <a:lstStyle/>
          <a:p>
            <a:pPr algn="ctr"/>
            <a:r>
              <a:rPr lang="en-US" sz="3600" dirty="0" smtClean="0">
                <a:solidFill>
                  <a:schemeClr val="tx1"/>
                </a:solidFill>
                <a:latin typeface="Jokerman" pitchFamily="82" charset="0"/>
              </a:rPr>
              <a:t>Management Team</a:t>
            </a:r>
            <a:endParaRPr lang="en-US" sz="3600" dirty="0">
              <a:solidFill>
                <a:schemeClr val="tx1"/>
              </a:solidFill>
              <a:latin typeface="Jokerman" pitchFamily="82" charset="0"/>
            </a:endParaRPr>
          </a:p>
        </p:txBody>
      </p:sp>
      <p:graphicFrame>
        <p:nvGraphicFramePr>
          <p:cNvPr id="6" name="Diagram 5"/>
          <p:cNvGraphicFramePr/>
          <p:nvPr/>
        </p:nvGraphicFramePr>
        <p:xfrm>
          <a:off x="381000" y="1219200"/>
          <a:ext cx="8305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nchor="ctr" anchorCtr="0">
            <a:normAutofit/>
          </a:bodyPr>
          <a:lstStyle/>
          <a:p>
            <a:pPr algn="ctr"/>
            <a:r>
              <a:rPr lang="en-US" sz="3600" dirty="0" smtClean="0">
                <a:solidFill>
                  <a:schemeClr val="tx1"/>
                </a:solidFill>
                <a:latin typeface="Jokerman" pitchFamily="82" charset="0"/>
              </a:rPr>
              <a:t>Financial information</a:t>
            </a:r>
            <a:endParaRPr lang="en-US" sz="3600" dirty="0">
              <a:solidFill>
                <a:schemeClr val="tx1"/>
              </a:solidFill>
              <a:latin typeface="Jokerman" pitchFamily="82" charset="0"/>
            </a:endParaRPr>
          </a:p>
        </p:txBody>
      </p:sp>
      <p:sp>
        <p:nvSpPr>
          <p:cNvPr id="3" name="Content Placeholder 2"/>
          <p:cNvSpPr>
            <a:spLocks noGrp="1"/>
          </p:cNvSpPr>
          <p:nvPr>
            <p:ph sz="quarter" idx="1"/>
          </p:nvPr>
        </p:nvSpPr>
        <p:spPr>
          <a:xfrm>
            <a:off x="457200" y="1219200"/>
            <a:ext cx="7924800" cy="5334000"/>
          </a:xfrm>
        </p:spPr>
        <p:txBody>
          <a:bodyPr>
            <a:normAutofit/>
          </a:bodyPr>
          <a:lstStyle/>
          <a:p>
            <a:pPr>
              <a:buNone/>
            </a:pPr>
            <a:r>
              <a:rPr lang="en-US" dirty="0" smtClean="0"/>
              <a:t>Receipts:</a:t>
            </a:r>
          </a:p>
          <a:p>
            <a:pPr>
              <a:buNone/>
            </a:pPr>
            <a:r>
              <a:rPr lang="en-US" dirty="0" smtClean="0"/>
              <a:t>     Capital: $20 x 6 = $120</a:t>
            </a:r>
          </a:p>
          <a:p>
            <a:pPr>
              <a:buNone/>
            </a:pPr>
            <a:r>
              <a:rPr lang="en-US" dirty="0" smtClean="0"/>
              <a:t>     Sales: $2000</a:t>
            </a:r>
          </a:p>
          <a:p>
            <a:pPr>
              <a:buNone/>
            </a:pPr>
            <a:r>
              <a:rPr lang="en-US" dirty="0" smtClean="0"/>
              <a:t>Payments:</a:t>
            </a:r>
          </a:p>
          <a:p>
            <a:pPr>
              <a:buNone/>
            </a:pPr>
            <a:r>
              <a:rPr lang="en-US" dirty="0" smtClean="0"/>
              <a:t>     Purchases: $400</a:t>
            </a:r>
          </a:p>
          <a:p>
            <a:pPr>
              <a:buNone/>
            </a:pPr>
            <a:r>
              <a:rPr lang="en-US" dirty="0" smtClean="0"/>
              <a:t>     Rent: $40      </a:t>
            </a:r>
          </a:p>
          <a:p>
            <a:pPr>
              <a:buNone/>
            </a:pPr>
            <a:r>
              <a:rPr lang="en-US" dirty="0" smtClean="0"/>
              <a:t>	  Advertising (Banner): $50</a:t>
            </a:r>
          </a:p>
          <a:p>
            <a:pPr>
              <a:buNone/>
            </a:pPr>
            <a:r>
              <a:rPr lang="en-US" dirty="0" smtClean="0"/>
              <a:t>     General Expenses: $120</a:t>
            </a:r>
          </a:p>
          <a:p>
            <a:pPr>
              <a:buNone/>
            </a:pPr>
            <a:endParaRPr lang="en-US" dirty="0" smtClean="0"/>
          </a:p>
          <a:p>
            <a:pPr lvl="0">
              <a:buNone/>
            </a:pPr>
            <a:r>
              <a:rPr lang="en-US" dirty="0" smtClean="0"/>
              <a:t>= $2120 - $590 </a:t>
            </a:r>
          </a:p>
          <a:p>
            <a:pPr lvl="0">
              <a:buNone/>
            </a:pPr>
            <a:r>
              <a:rPr lang="en-US" dirty="0" smtClean="0"/>
              <a:t>= $1530 (cash on hand)</a:t>
            </a:r>
          </a:p>
          <a:p>
            <a:pPr>
              <a:buNone/>
            </a:pPr>
            <a:endParaRPr lang="en-US" dirty="0">
              <a:latin typeface="Times New Roman" pitchFamily="18" charset="0"/>
              <a:cs typeface="Times New Roman" pitchFamily="18" charset="0"/>
            </a:endParaRPr>
          </a:p>
        </p:txBody>
      </p:sp>
      <p:sp>
        <p:nvSpPr>
          <p:cNvPr id="4" name="Right Brace 3"/>
          <p:cNvSpPr/>
          <p:nvPr/>
        </p:nvSpPr>
        <p:spPr>
          <a:xfrm>
            <a:off x="4724400" y="1295400"/>
            <a:ext cx="381000" cy="1219200"/>
          </a:xfrm>
          <a:prstGeom prst="rightBrace">
            <a:avLst>
              <a:gd name="adj1" fmla="val 51612"/>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Right Brace 4"/>
          <p:cNvSpPr/>
          <p:nvPr/>
        </p:nvSpPr>
        <p:spPr>
          <a:xfrm>
            <a:off x="4724400" y="2895600"/>
            <a:ext cx="381000" cy="2057400"/>
          </a:xfrm>
          <a:prstGeom prst="rightBrace">
            <a:avLst>
              <a:gd name="adj1" fmla="val 51612"/>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TextBox 5"/>
          <p:cNvSpPr txBox="1"/>
          <p:nvPr/>
        </p:nvSpPr>
        <p:spPr>
          <a:xfrm>
            <a:off x="5181600" y="1600200"/>
            <a:ext cx="1447800" cy="461665"/>
          </a:xfrm>
          <a:prstGeom prst="rect">
            <a:avLst/>
          </a:prstGeom>
          <a:noFill/>
        </p:spPr>
        <p:txBody>
          <a:bodyPr wrap="square" rtlCol="0">
            <a:spAutoFit/>
          </a:bodyPr>
          <a:lstStyle/>
          <a:p>
            <a:pPr algn="ctr"/>
            <a:r>
              <a:rPr lang="en-US" sz="2400" dirty="0" smtClean="0"/>
              <a:t>$2120</a:t>
            </a:r>
            <a:endParaRPr lang="en-US" sz="2400" dirty="0"/>
          </a:p>
        </p:txBody>
      </p:sp>
      <p:sp>
        <p:nvSpPr>
          <p:cNvPr id="7" name="TextBox 6"/>
          <p:cNvSpPr txBox="1"/>
          <p:nvPr/>
        </p:nvSpPr>
        <p:spPr>
          <a:xfrm>
            <a:off x="5257800" y="3657600"/>
            <a:ext cx="1219200" cy="461665"/>
          </a:xfrm>
          <a:prstGeom prst="rect">
            <a:avLst/>
          </a:prstGeom>
          <a:noFill/>
        </p:spPr>
        <p:txBody>
          <a:bodyPr wrap="square" rtlCol="0">
            <a:spAutoFit/>
          </a:bodyPr>
          <a:lstStyle/>
          <a:p>
            <a:pPr algn="ctr"/>
            <a:r>
              <a:rPr lang="en-US" sz="2400" dirty="0" smtClean="0"/>
              <a:t>$590</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152400"/>
            <a:ext cx="8610600" cy="1143000"/>
          </a:xfrm>
        </p:spPr>
        <p:txBody>
          <a:bodyPr anchor="ctr" anchorCtr="0">
            <a:normAutofit/>
          </a:bodyPr>
          <a:lstStyle/>
          <a:p>
            <a:pPr algn="ctr"/>
            <a:r>
              <a:rPr lang="en-US" sz="3600" dirty="0" smtClean="0">
                <a:solidFill>
                  <a:schemeClr val="tx1"/>
                </a:solidFill>
                <a:latin typeface="Jokerman" pitchFamily="82" charset="0"/>
              </a:rPr>
              <a:t>Trading &amp; Profit &amp; Loss Account</a:t>
            </a:r>
            <a:endParaRPr lang="en-US" sz="3600" dirty="0">
              <a:solidFill>
                <a:schemeClr val="tx1"/>
              </a:solidFill>
              <a:latin typeface="Jokerman" pitchFamily="82" charset="0"/>
            </a:endParaRPr>
          </a:p>
        </p:txBody>
      </p:sp>
      <p:sp>
        <p:nvSpPr>
          <p:cNvPr id="3" name="Content Placeholder 2"/>
          <p:cNvSpPr>
            <a:spLocks noGrp="1"/>
          </p:cNvSpPr>
          <p:nvPr>
            <p:ph sz="quarter" idx="4294967295"/>
          </p:nvPr>
        </p:nvSpPr>
        <p:spPr>
          <a:xfrm>
            <a:off x="152400" y="990600"/>
            <a:ext cx="8763000" cy="5562600"/>
          </a:xfrm>
        </p:spPr>
        <p:txBody>
          <a:bodyPr>
            <a:noAutofit/>
          </a:bodyPr>
          <a:lstStyle/>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Trading &amp; Profit &amp; Loss Account as at…..</a:t>
            </a:r>
          </a:p>
          <a:p>
            <a:pPr>
              <a:buNone/>
            </a:pPr>
            <a:r>
              <a:rPr lang="en-US" sz="2000" dirty="0" smtClean="0">
                <a:latin typeface="Times New Roman" pitchFamily="18" charset="0"/>
                <a:cs typeface="Times New Roman" pitchFamily="18" charset="0"/>
              </a:rPr>
              <a:t>  								      $                  $</a:t>
            </a:r>
          </a:p>
          <a:p>
            <a:pPr>
              <a:buNone/>
            </a:pPr>
            <a:r>
              <a:rPr lang="en-US" sz="2000" dirty="0" smtClean="0">
                <a:latin typeface="Times New Roman" pitchFamily="18" charset="0"/>
                <a:cs typeface="Times New Roman" pitchFamily="18" charset="0"/>
              </a:rPr>
              <a:t>Sales								2,000</a:t>
            </a:r>
          </a:p>
          <a:p>
            <a:pPr>
              <a:buNone/>
            </a:pPr>
            <a:r>
              <a:rPr lang="en-US" sz="2000" dirty="0" smtClean="0">
                <a:latin typeface="Times New Roman" pitchFamily="18" charset="0"/>
                <a:cs typeface="Times New Roman" pitchFamily="18" charset="0"/>
              </a:rPr>
              <a:t>Less cost of goods sold</a:t>
            </a:r>
          </a:p>
          <a:p>
            <a:pPr>
              <a:buNone/>
            </a:pPr>
            <a:r>
              <a:rPr lang="en-US" sz="2000" dirty="0" smtClean="0">
                <a:latin typeface="Times New Roman" pitchFamily="18" charset="0"/>
                <a:cs typeface="Times New Roman" pitchFamily="18" charset="0"/>
              </a:rPr>
              <a:t>Purchases							   400</a:t>
            </a:r>
          </a:p>
          <a:p>
            <a:pPr>
              <a:buNone/>
            </a:pPr>
            <a:r>
              <a:rPr lang="en-US" sz="2000" dirty="0" smtClean="0">
                <a:latin typeface="Times New Roman" pitchFamily="18" charset="0"/>
                <a:cs typeface="Times New Roman" pitchFamily="18" charset="0"/>
              </a:rPr>
              <a:t>									1,600</a:t>
            </a:r>
          </a:p>
          <a:p>
            <a:pPr>
              <a:buNone/>
            </a:pPr>
            <a:r>
              <a:rPr lang="en-US" sz="2000" dirty="0" smtClean="0">
                <a:latin typeface="Times New Roman" pitchFamily="18" charset="0"/>
                <a:cs typeface="Times New Roman" pitchFamily="18" charset="0"/>
              </a:rPr>
              <a:t>Less expenses</a:t>
            </a:r>
          </a:p>
          <a:p>
            <a:pPr>
              <a:buNone/>
            </a:pPr>
            <a:r>
              <a:rPr lang="en-US" sz="2000" dirty="0" smtClean="0">
                <a:latin typeface="Times New Roman" pitchFamily="18" charset="0"/>
                <a:cs typeface="Times New Roman" pitchFamily="18" charset="0"/>
              </a:rPr>
              <a:t>	Rent							 40</a:t>
            </a:r>
          </a:p>
          <a:p>
            <a:pPr>
              <a:buNone/>
            </a:pPr>
            <a:r>
              <a:rPr lang="en-US" sz="2000" dirty="0" smtClean="0">
                <a:latin typeface="Times New Roman" pitchFamily="18" charset="0"/>
                <a:cs typeface="Times New Roman" pitchFamily="18" charset="0"/>
              </a:rPr>
              <a:t>	Advertising (Banner)				 	50</a:t>
            </a:r>
          </a:p>
          <a:p>
            <a:pPr>
              <a:buNone/>
            </a:pPr>
            <a:r>
              <a:rPr lang="en-US" sz="2000" dirty="0" smtClean="0">
                <a:latin typeface="Times New Roman" pitchFamily="18" charset="0"/>
                <a:cs typeface="Times New Roman" pitchFamily="18" charset="0"/>
              </a:rPr>
              <a:t>	General expenses				              120	190</a:t>
            </a:r>
          </a:p>
          <a:p>
            <a:pPr>
              <a:buNone/>
            </a:pPr>
            <a:r>
              <a:rPr lang="en-US" sz="2000" dirty="0" smtClean="0">
                <a:latin typeface="Times New Roman" pitchFamily="18" charset="0"/>
                <a:cs typeface="Times New Roman" pitchFamily="18" charset="0"/>
              </a:rPr>
              <a:t>	Net Profit							1,410</a:t>
            </a:r>
          </a:p>
          <a:p>
            <a:pPr>
              <a:buNone/>
            </a:pPr>
            <a:r>
              <a:rPr lang="en-US" sz="2000" dirty="0" smtClean="0">
                <a:latin typeface="Times New Roman" pitchFamily="18" charset="0"/>
                <a:cs typeface="Times New Roman" pitchFamily="18" charset="0"/>
              </a:rPr>
              <a:t> </a:t>
            </a:r>
          </a:p>
          <a:p>
            <a:pPr>
              <a:buNone/>
            </a:pPr>
            <a:endParaRPr lang="en-US" sz="2000" dirty="0">
              <a:latin typeface="Times New Roman" pitchFamily="18" charset="0"/>
              <a:cs typeface="Times New Roman" pitchFamily="18" charset="0"/>
            </a:endParaRPr>
          </a:p>
        </p:txBody>
      </p:sp>
      <p:grpSp>
        <p:nvGrpSpPr>
          <p:cNvPr id="12" name="Group 11"/>
          <p:cNvGrpSpPr/>
          <p:nvPr/>
        </p:nvGrpSpPr>
        <p:grpSpPr>
          <a:xfrm>
            <a:off x="228600" y="1752600"/>
            <a:ext cx="8534627" cy="4495800"/>
            <a:chOff x="304800" y="762000"/>
            <a:chExt cx="8534627" cy="4495800"/>
          </a:xfrm>
        </p:grpSpPr>
        <p:cxnSp>
          <p:nvCxnSpPr>
            <p:cNvPr id="2050" name="AutoShape 2"/>
            <p:cNvCxnSpPr>
              <a:cxnSpLocks noChangeShapeType="1"/>
            </p:cNvCxnSpPr>
            <p:nvPr/>
          </p:nvCxnSpPr>
          <p:spPr bwMode="auto">
            <a:xfrm>
              <a:off x="7467373" y="2286000"/>
              <a:ext cx="1371827" cy="0"/>
            </a:xfrm>
            <a:prstGeom prst="straightConnector1">
              <a:avLst/>
            </a:prstGeom>
            <a:noFill/>
            <a:ln w="9525">
              <a:solidFill>
                <a:srgbClr val="000000"/>
              </a:solidFill>
              <a:round/>
              <a:headEnd/>
              <a:tailEnd/>
            </a:ln>
          </p:spPr>
        </p:cxnSp>
        <p:cxnSp>
          <p:nvCxnSpPr>
            <p:cNvPr id="2051" name="AutoShape 3"/>
            <p:cNvCxnSpPr>
              <a:cxnSpLocks noChangeShapeType="1"/>
            </p:cNvCxnSpPr>
            <p:nvPr/>
          </p:nvCxnSpPr>
          <p:spPr bwMode="auto">
            <a:xfrm>
              <a:off x="6096000" y="4191000"/>
              <a:ext cx="2725484" cy="0"/>
            </a:xfrm>
            <a:prstGeom prst="straightConnector1">
              <a:avLst/>
            </a:prstGeom>
            <a:noFill/>
            <a:ln w="9525">
              <a:solidFill>
                <a:srgbClr val="000000"/>
              </a:solidFill>
              <a:round/>
              <a:headEnd/>
              <a:tailEnd/>
            </a:ln>
          </p:spPr>
        </p:cxnSp>
        <p:cxnSp>
          <p:nvCxnSpPr>
            <p:cNvPr id="2052" name="AutoShape 4"/>
            <p:cNvCxnSpPr>
              <a:cxnSpLocks noChangeShapeType="1"/>
            </p:cNvCxnSpPr>
            <p:nvPr/>
          </p:nvCxnSpPr>
          <p:spPr bwMode="auto">
            <a:xfrm>
              <a:off x="7467600" y="4648200"/>
              <a:ext cx="1371827" cy="0"/>
            </a:xfrm>
            <a:prstGeom prst="straightConnector1">
              <a:avLst/>
            </a:prstGeom>
            <a:noFill/>
            <a:ln w="9525">
              <a:solidFill>
                <a:srgbClr val="000000"/>
              </a:solidFill>
              <a:round/>
              <a:headEnd/>
              <a:tailEnd/>
            </a:ln>
          </p:spPr>
        </p:cxnSp>
        <p:cxnSp>
          <p:nvCxnSpPr>
            <p:cNvPr id="2053" name="AutoShape 5"/>
            <p:cNvCxnSpPr>
              <a:cxnSpLocks noChangeShapeType="1"/>
            </p:cNvCxnSpPr>
            <p:nvPr/>
          </p:nvCxnSpPr>
          <p:spPr bwMode="auto">
            <a:xfrm>
              <a:off x="7467600" y="4724400"/>
              <a:ext cx="1371827" cy="0"/>
            </a:xfrm>
            <a:prstGeom prst="straightConnector1">
              <a:avLst/>
            </a:prstGeom>
            <a:noFill/>
            <a:ln w="9525">
              <a:solidFill>
                <a:srgbClr val="000000"/>
              </a:solidFill>
              <a:round/>
              <a:headEnd/>
              <a:tailEnd/>
            </a:ln>
          </p:spPr>
        </p:cxnSp>
        <p:cxnSp>
          <p:nvCxnSpPr>
            <p:cNvPr id="2054" name="AutoShape 6"/>
            <p:cNvCxnSpPr>
              <a:cxnSpLocks noChangeShapeType="1"/>
            </p:cNvCxnSpPr>
            <p:nvPr/>
          </p:nvCxnSpPr>
          <p:spPr bwMode="auto">
            <a:xfrm>
              <a:off x="304800" y="762000"/>
              <a:ext cx="8534400" cy="1004"/>
            </a:xfrm>
            <a:prstGeom prst="straightConnector1">
              <a:avLst/>
            </a:prstGeom>
            <a:noFill/>
            <a:ln w="9525">
              <a:solidFill>
                <a:srgbClr val="000000"/>
              </a:solidFill>
              <a:round/>
              <a:headEnd/>
              <a:tailEnd/>
            </a:ln>
          </p:spPr>
        </p:cxnSp>
        <p:cxnSp>
          <p:nvCxnSpPr>
            <p:cNvPr id="2055" name="AutoShape 7"/>
            <p:cNvCxnSpPr>
              <a:cxnSpLocks noChangeShapeType="1"/>
            </p:cNvCxnSpPr>
            <p:nvPr/>
          </p:nvCxnSpPr>
          <p:spPr bwMode="auto">
            <a:xfrm>
              <a:off x="7467373" y="762000"/>
              <a:ext cx="0" cy="4495800"/>
            </a:xfrm>
            <a:prstGeom prst="straightConnector1">
              <a:avLst/>
            </a:prstGeom>
            <a:noFill/>
            <a:ln w="9525">
              <a:solidFill>
                <a:srgbClr val="000000"/>
              </a:solidFill>
              <a:round/>
              <a:headEnd/>
              <a:tailEnd/>
            </a:ln>
          </p:spPr>
        </p:cxnSp>
        <p:cxnSp>
          <p:nvCxnSpPr>
            <p:cNvPr id="2056" name="AutoShape 8"/>
            <p:cNvCxnSpPr>
              <a:cxnSpLocks noChangeShapeType="1"/>
            </p:cNvCxnSpPr>
            <p:nvPr/>
          </p:nvCxnSpPr>
          <p:spPr bwMode="auto">
            <a:xfrm>
              <a:off x="6113716" y="762000"/>
              <a:ext cx="0" cy="4495800"/>
            </a:xfrm>
            <a:prstGeom prst="straightConnector1">
              <a:avLst/>
            </a:prstGeom>
            <a:noFill/>
            <a:ln w="9525">
              <a:solidFill>
                <a:srgbClr val="000000"/>
              </a:solidFill>
              <a:round/>
              <a:headEnd/>
              <a:tailEnd/>
            </a:ln>
          </p:spPr>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chor="ctr" anchorCtr="0">
            <a:normAutofit/>
          </a:bodyPr>
          <a:lstStyle/>
          <a:p>
            <a:pPr algn="ctr"/>
            <a:r>
              <a:rPr lang="en-US" sz="3600" dirty="0" smtClean="0">
                <a:solidFill>
                  <a:schemeClr val="tx1"/>
                </a:solidFill>
                <a:latin typeface="Jokerman" pitchFamily="82" charset="0"/>
              </a:rPr>
              <a:t>Balance Sheet</a:t>
            </a:r>
            <a:endParaRPr lang="en-US" sz="3600" dirty="0">
              <a:solidFill>
                <a:schemeClr val="tx1"/>
              </a:solidFill>
              <a:latin typeface="Jokerman" pitchFamily="82" charset="0"/>
            </a:endParaRPr>
          </a:p>
        </p:txBody>
      </p:sp>
      <p:grpSp>
        <p:nvGrpSpPr>
          <p:cNvPr id="1029" name="Group 5"/>
          <p:cNvGrpSpPr>
            <a:grpSpLocks/>
          </p:cNvGrpSpPr>
          <p:nvPr/>
        </p:nvGrpSpPr>
        <p:grpSpPr bwMode="auto">
          <a:xfrm>
            <a:off x="5691188" y="608013"/>
            <a:ext cx="546100" cy="71437"/>
            <a:chOff x="10024" y="1758"/>
            <a:chExt cx="860" cy="112"/>
          </a:xfrm>
        </p:grpSpPr>
        <p:sp>
          <p:nvSpPr>
            <p:cNvPr id="1031" name="AutoShape 7"/>
            <p:cNvSpPr>
              <a:spLocks noChangeShapeType="1"/>
            </p:cNvSpPr>
            <p:nvPr/>
          </p:nvSpPr>
          <p:spPr bwMode="auto">
            <a:xfrm>
              <a:off x="10024" y="1758"/>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AutoShape 6"/>
            <p:cNvSpPr>
              <a:spLocks noChangeShapeType="1"/>
            </p:cNvSpPr>
            <p:nvPr/>
          </p:nvSpPr>
          <p:spPr bwMode="auto">
            <a:xfrm>
              <a:off x="10024" y="1870"/>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 name="Group 1"/>
          <p:cNvGrpSpPr>
            <a:grpSpLocks/>
          </p:cNvGrpSpPr>
          <p:nvPr/>
        </p:nvGrpSpPr>
        <p:grpSpPr bwMode="auto">
          <a:xfrm>
            <a:off x="5680075" y="620713"/>
            <a:ext cx="546100" cy="71437"/>
            <a:chOff x="10024" y="1758"/>
            <a:chExt cx="860" cy="112"/>
          </a:xfrm>
        </p:grpSpPr>
        <p:sp>
          <p:nvSpPr>
            <p:cNvPr id="1027" name="AutoShape 3"/>
            <p:cNvSpPr>
              <a:spLocks noChangeShapeType="1"/>
            </p:cNvSpPr>
            <p:nvPr/>
          </p:nvSpPr>
          <p:spPr bwMode="auto">
            <a:xfrm>
              <a:off x="10024" y="1758"/>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 name="AutoShape 2"/>
            <p:cNvSpPr>
              <a:spLocks noChangeShapeType="1"/>
            </p:cNvSpPr>
            <p:nvPr/>
          </p:nvSpPr>
          <p:spPr bwMode="auto">
            <a:xfrm>
              <a:off x="10024" y="1870"/>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8" name="AutoShape 4"/>
          <p:cNvSpPr>
            <a:spLocks noChangeShapeType="1"/>
          </p:cNvSpPr>
          <p:nvPr/>
        </p:nvSpPr>
        <p:spPr bwMode="auto">
          <a:xfrm>
            <a:off x="5680075" y="628650"/>
            <a:ext cx="5461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entury Gothic" pitchFamily="34" charset="0"/>
                <a:ea typeface="Calibri" pitchFamily="34" charset="0"/>
              </a:rPr>
              <a:t>												      1,530</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040" name="Group 16"/>
          <p:cNvGrpSpPr>
            <a:grpSpLocks/>
          </p:cNvGrpSpPr>
          <p:nvPr/>
        </p:nvGrpSpPr>
        <p:grpSpPr bwMode="auto">
          <a:xfrm>
            <a:off x="5691188" y="608013"/>
            <a:ext cx="546100" cy="71437"/>
            <a:chOff x="10024" y="1758"/>
            <a:chExt cx="860" cy="112"/>
          </a:xfrm>
        </p:grpSpPr>
        <p:sp>
          <p:nvSpPr>
            <p:cNvPr id="1042" name="AutoShape 18"/>
            <p:cNvSpPr>
              <a:spLocks noChangeShapeType="1"/>
            </p:cNvSpPr>
            <p:nvPr/>
          </p:nvSpPr>
          <p:spPr bwMode="auto">
            <a:xfrm>
              <a:off x="10024" y="1758"/>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AutoShape 17"/>
            <p:cNvSpPr>
              <a:spLocks noChangeShapeType="1"/>
            </p:cNvSpPr>
            <p:nvPr/>
          </p:nvSpPr>
          <p:spPr bwMode="auto">
            <a:xfrm>
              <a:off x="10024" y="1870"/>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6" name="Group 12"/>
          <p:cNvGrpSpPr>
            <a:grpSpLocks/>
          </p:cNvGrpSpPr>
          <p:nvPr/>
        </p:nvGrpSpPr>
        <p:grpSpPr bwMode="auto">
          <a:xfrm>
            <a:off x="5680075" y="620713"/>
            <a:ext cx="546100" cy="71437"/>
            <a:chOff x="10024" y="1758"/>
            <a:chExt cx="860" cy="112"/>
          </a:xfrm>
        </p:grpSpPr>
        <p:sp>
          <p:nvSpPr>
            <p:cNvPr id="1038" name="AutoShape 14"/>
            <p:cNvSpPr>
              <a:spLocks noChangeShapeType="1"/>
            </p:cNvSpPr>
            <p:nvPr/>
          </p:nvSpPr>
          <p:spPr bwMode="auto">
            <a:xfrm>
              <a:off x="10024" y="1758"/>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ShapeType="1"/>
            </p:cNvSpPr>
            <p:nvPr/>
          </p:nvSpPr>
          <p:spPr bwMode="auto">
            <a:xfrm>
              <a:off x="10024" y="1870"/>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9" name="AutoShape 15"/>
          <p:cNvSpPr>
            <a:spLocks noChangeShapeType="1"/>
          </p:cNvSpPr>
          <p:nvPr/>
        </p:nvSpPr>
        <p:spPr bwMode="auto">
          <a:xfrm>
            <a:off x="5680075" y="628650"/>
            <a:ext cx="5461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entury Gothic" pitchFamily="34" charset="0"/>
                <a:ea typeface="Calibri" pitchFamily="34" charset="0"/>
              </a:rPr>
              <a:t>												      1,530</a:t>
            </a:r>
            <a:endParaRPr kumimoji="0" lang="en-US" sz="1800" b="0" i="0" u="none" strike="noStrike" cap="none" normalizeH="0" baseline="0" smtClean="0">
              <a:ln>
                <a:noFill/>
              </a:ln>
              <a:solidFill>
                <a:schemeClr val="tx1"/>
              </a:solidFill>
              <a:effectLst/>
              <a:latin typeface="Arial" pitchFamily="34" charset="0"/>
            </a:endParaRPr>
          </a:p>
        </p:txBody>
      </p:sp>
      <p:grpSp>
        <p:nvGrpSpPr>
          <p:cNvPr id="50" name="Group 49"/>
          <p:cNvGrpSpPr/>
          <p:nvPr/>
        </p:nvGrpSpPr>
        <p:grpSpPr>
          <a:xfrm>
            <a:off x="533400" y="1828800"/>
            <a:ext cx="8048625" cy="3429000"/>
            <a:chOff x="533400" y="1524000"/>
            <a:chExt cx="8048625" cy="3429000"/>
          </a:xfrm>
        </p:grpSpPr>
        <p:sp>
          <p:nvSpPr>
            <p:cNvPr id="28" name="Rectangle 27"/>
            <p:cNvSpPr/>
            <p:nvPr/>
          </p:nvSpPr>
          <p:spPr>
            <a:xfrm>
              <a:off x="533400" y="1524000"/>
              <a:ext cx="8001000" cy="3416320"/>
            </a:xfrm>
            <a:prstGeom prst="rect">
              <a:avLst/>
            </a:prstGeom>
          </p:spPr>
          <p:txBody>
            <a:bodyPr wrap="square">
              <a:spAutoFit/>
            </a:bodyPr>
            <a:lstStyle/>
            <a:p>
              <a:pPr>
                <a:lnSpc>
                  <a:spcPct val="150000"/>
                </a:lnSpc>
              </a:pPr>
              <a:r>
                <a:rPr lang="en-US" dirty="0"/>
                <a:t>Balance Sheet as at</a:t>
              </a:r>
              <a:r>
                <a:rPr lang="en-US" dirty="0" smtClean="0"/>
                <a:t>….</a:t>
              </a:r>
            </a:p>
            <a:p>
              <a:pPr>
                <a:lnSpc>
                  <a:spcPct val="150000"/>
                </a:lnSpc>
              </a:pPr>
              <a:r>
                <a:rPr lang="en-US" dirty="0" smtClean="0"/>
                <a:t>Current Assets							$</a:t>
              </a:r>
            </a:p>
            <a:p>
              <a:pPr>
                <a:lnSpc>
                  <a:spcPct val="150000"/>
                </a:lnSpc>
              </a:pPr>
              <a:r>
                <a:rPr lang="en-US" dirty="0" smtClean="0"/>
                <a:t>Cash							            1530</a:t>
              </a:r>
            </a:p>
            <a:p>
              <a:pPr>
                <a:lnSpc>
                  <a:spcPct val="150000"/>
                </a:lnSpc>
              </a:pPr>
              <a:endParaRPr lang="en-US" dirty="0"/>
            </a:p>
            <a:p>
              <a:pPr>
                <a:lnSpc>
                  <a:spcPct val="150000"/>
                </a:lnSpc>
              </a:pPr>
              <a:r>
                <a:rPr lang="en-US" dirty="0" smtClean="0"/>
                <a:t>Financed by,</a:t>
              </a:r>
            </a:p>
            <a:p>
              <a:pPr>
                <a:lnSpc>
                  <a:spcPct val="150000"/>
                </a:lnSpc>
              </a:pPr>
              <a:r>
                <a:rPr lang="en-US" dirty="0" smtClean="0"/>
                <a:t>Capital							              120</a:t>
              </a:r>
            </a:p>
            <a:p>
              <a:pPr>
                <a:lnSpc>
                  <a:spcPct val="150000"/>
                </a:lnSpc>
              </a:pPr>
              <a:r>
                <a:rPr lang="en-US" dirty="0" smtClean="0"/>
                <a:t>Add Net Profit						            1410</a:t>
              </a:r>
            </a:p>
            <a:p>
              <a:pPr>
                <a:lnSpc>
                  <a:spcPct val="150000"/>
                </a:lnSpc>
              </a:pPr>
              <a:r>
                <a:rPr lang="en-US" dirty="0"/>
                <a:t>	</a:t>
              </a:r>
              <a:r>
                <a:rPr lang="en-US" dirty="0" smtClean="0"/>
                <a:t>						            1530</a:t>
              </a:r>
              <a:endParaRPr lang="en-US" dirty="0"/>
            </a:p>
          </p:txBody>
        </p:sp>
        <p:grpSp>
          <p:nvGrpSpPr>
            <p:cNvPr id="1053" name="Group 29"/>
            <p:cNvGrpSpPr>
              <a:grpSpLocks/>
            </p:cNvGrpSpPr>
            <p:nvPr/>
          </p:nvGrpSpPr>
          <p:grpSpPr bwMode="auto">
            <a:xfrm>
              <a:off x="7543800" y="2825750"/>
              <a:ext cx="903288" cy="69850"/>
              <a:chOff x="10024" y="1758"/>
              <a:chExt cx="860" cy="112"/>
            </a:xfrm>
          </p:grpSpPr>
          <p:cxnSp>
            <p:nvCxnSpPr>
              <p:cNvPr id="1054" name="AutoShape 30"/>
              <p:cNvCxnSpPr>
                <a:cxnSpLocks noChangeShapeType="1"/>
              </p:cNvCxnSpPr>
              <p:nvPr/>
            </p:nvCxnSpPr>
            <p:spPr bwMode="auto">
              <a:xfrm>
                <a:off x="10024" y="1758"/>
                <a:ext cx="860" cy="0"/>
              </a:xfrm>
              <a:prstGeom prst="straightConnector1">
                <a:avLst/>
              </a:prstGeom>
              <a:noFill/>
              <a:ln w="9525">
                <a:solidFill>
                  <a:srgbClr val="000000"/>
                </a:solidFill>
                <a:round/>
                <a:headEnd/>
                <a:tailEnd/>
              </a:ln>
            </p:spPr>
          </p:cxnSp>
          <p:cxnSp>
            <p:nvCxnSpPr>
              <p:cNvPr id="1055" name="AutoShape 31"/>
              <p:cNvCxnSpPr>
                <a:cxnSpLocks noChangeShapeType="1"/>
              </p:cNvCxnSpPr>
              <p:nvPr/>
            </p:nvCxnSpPr>
            <p:spPr bwMode="auto">
              <a:xfrm>
                <a:off x="10024" y="1870"/>
                <a:ext cx="860" cy="0"/>
              </a:xfrm>
              <a:prstGeom prst="straightConnector1">
                <a:avLst/>
              </a:prstGeom>
              <a:noFill/>
              <a:ln w="9525">
                <a:solidFill>
                  <a:srgbClr val="000000"/>
                </a:solidFill>
                <a:round/>
                <a:headEnd/>
                <a:tailEnd/>
              </a:ln>
            </p:spPr>
          </p:cxnSp>
        </p:grpSp>
        <p:grpSp>
          <p:nvGrpSpPr>
            <p:cNvPr id="1056" name="Group 32"/>
            <p:cNvGrpSpPr>
              <a:grpSpLocks/>
            </p:cNvGrpSpPr>
            <p:nvPr/>
          </p:nvGrpSpPr>
          <p:grpSpPr bwMode="auto">
            <a:xfrm>
              <a:off x="7543800" y="4881562"/>
              <a:ext cx="914400" cy="71438"/>
              <a:chOff x="10024" y="1758"/>
              <a:chExt cx="860" cy="112"/>
            </a:xfrm>
          </p:grpSpPr>
          <p:cxnSp>
            <p:nvCxnSpPr>
              <p:cNvPr id="1057" name="AutoShape 33"/>
              <p:cNvCxnSpPr>
                <a:cxnSpLocks noChangeShapeType="1"/>
              </p:cNvCxnSpPr>
              <p:nvPr/>
            </p:nvCxnSpPr>
            <p:spPr bwMode="auto">
              <a:xfrm>
                <a:off x="10024" y="1758"/>
                <a:ext cx="860" cy="0"/>
              </a:xfrm>
              <a:prstGeom prst="straightConnector1">
                <a:avLst/>
              </a:prstGeom>
              <a:noFill/>
              <a:ln w="9525">
                <a:solidFill>
                  <a:srgbClr val="000000"/>
                </a:solidFill>
                <a:round/>
                <a:headEnd/>
                <a:tailEnd/>
              </a:ln>
            </p:spPr>
          </p:cxnSp>
          <p:cxnSp>
            <p:nvCxnSpPr>
              <p:cNvPr id="1058" name="AutoShape 34"/>
              <p:cNvCxnSpPr>
                <a:cxnSpLocks noChangeShapeType="1"/>
              </p:cNvCxnSpPr>
              <p:nvPr/>
            </p:nvCxnSpPr>
            <p:spPr bwMode="auto">
              <a:xfrm>
                <a:off x="10024" y="1870"/>
                <a:ext cx="860" cy="0"/>
              </a:xfrm>
              <a:prstGeom prst="straightConnector1">
                <a:avLst/>
              </a:prstGeom>
              <a:noFill/>
              <a:ln w="9525">
                <a:solidFill>
                  <a:srgbClr val="000000"/>
                </a:solidFill>
                <a:round/>
                <a:headEnd/>
                <a:tailEnd/>
              </a:ln>
            </p:spPr>
          </p:cxnSp>
        </p:grpSp>
        <p:cxnSp>
          <p:nvCxnSpPr>
            <p:cNvPr id="1059" name="AutoShape 35"/>
            <p:cNvCxnSpPr>
              <a:cxnSpLocks noChangeShapeType="1"/>
            </p:cNvCxnSpPr>
            <p:nvPr/>
          </p:nvCxnSpPr>
          <p:spPr bwMode="auto">
            <a:xfrm>
              <a:off x="7543800" y="4495800"/>
              <a:ext cx="914400" cy="1588"/>
            </a:xfrm>
            <a:prstGeom prst="straightConnector1">
              <a:avLst/>
            </a:prstGeom>
            <a:noFill/>
            <a:ln w="9525">
              <a:solidFill>
                <a:srgbClr val="000000"/>
              </a:solidFill>
              <a:round/>
              <a:headEnd/>
              <a:tailEnd/>
            </a:ln>
          </p:spPr>
        </p:cxnSp>
        <p:cxnSp>
          <p:nvCxnSpPr>
            <p:cNvPr id="1047" name="AutoShape 23"/>
            <p:cNvCxnSpPr>
              <a:cxnSpLocks noChangeShapeType="1"/>
            </p:cNvCxnSpPr>
            <p:nvPr/>
          </p:nvCxnSpPr>
          <p:spPr bwMode="auto">
            <a:xfrm>
              <a:off x="533400" y="1981200"/>
              <a:ext cx="8048625" cy="1588"/>
            </a:xfrm>
            <a:prstGeom prst="straightConnector1">
              <a:avLst/>
            </a:prstGeom>
            <a:noFill/>
            <a:ln w="9525">
              <a:solidFill>
                <a:srgbClr val="000000"/>
              </a:solidFill>
              <a:round/>
              <a:headEnd/>
              <a:tailEnd/>
            </a:ln>
          </p:spPr>
        </p:cxnSp>
      </p:grpSp>
      <p:grpSp>
        <p:nvGrpSpPr>
          <p:cNvPr id="1048" name="Group 24"/>
          <p:cNvGrpSpPr>
            <a:grpSpLocks/>
          </p:cNvGrpSpPr>
          <p:nvPr/>
        </p:nvGrpSpPr>
        <p:grpSpPr bwMode="auto">
          <a:xfrm>
            <a:off x="5691188" y="608013"/>
            <a:ext cx="546100" cy="71437"/>
            <a:chOff x="10024" y="1758"/>
            <a:chExt cx="860" cy="112"/>
          </a:xfrm>
        </p:grpSpPr>
        <p:sp>
          <p:nvSpPr>
            <p:cNvPr id="1050" name="AutoShape 26"/>
            <p:cNvSpPr>
              <a:spLocks noChangeShapeType="1"/>
            </p:cNvSpPr>
            <p:nvPr/>
          </p:nvSpPr>
          <p:spPr bwMode="auto">
            <a:xfrm>
              <a:off x="10024" y="1758"/>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AutoShape 25"/>
            <p:cNvSpPr>
              <a:spLocks noChangeShapeType="1"/>
            </p:cNvSpPr>
            <p:nvPr/>
          </p:nvSpPr>
          <p:spPr bwMode="auto">
            <a:xfrm>
              <a:off x="10024" y="1870"/>
              <a:ext cx="86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nchor="ctr" anchorCtr="0">
            <a:normAutofit/>
          </a:bodyPr>
          <a:lstStyle/>
          <a:p>
            <a:pPr algn="ctr"/>
            <a:r>
              <a:rPr lang="en-US" sz="3600" dirty="0" smtClean="0">
                <a:solidFill>
                  <a:schemeClr val="tx1"/>
                </a:solidFill>
                <a:latin typeface="Jokerman" pitchFamily="82" charset="0"/>
              </a:rPr>
              <a:t>Trial Balance</a:t>
            </a:r>
            <a:endParaRPr lang="en-US" sz="3600" dirty="0">
              <a:solidFill>
                <a:schemeClr val="tx1"/>
              </a:solidFill>
              <a:latin typeface="Jokerman" pitchFamily="82" charset="0"/>
            </a:endParaRPr>
          </a:p>
        </p:txBody>
      </p:sp>
      <p:graphicFrame>
        <p:nvGraphicFramePr>
          <p:cNvPr id="4" name="Content Placeholder 3"/>
          <p:cNvGraphicFramePr>
            <a:graphicFrameLocks noGrp="1"/>
          </p:cNvGraphicFramePr>
          <p:nvPr>
            <p:ph sz="quarter" idx="1"/>
          </p:nvPr>
        </p:nvGraphicFramePr>
        <p:xfrm>
          <a:off x="304800" y="1371600"/>
          <a:ext cx="8305800" cy="4267197"/>
        </p:xfrm>
        <a:graphic>
          <a:graphicData uri="http://schemas.openxmlformats.org/drawingml/2006/table">
            <a:tbl>
              <a:tblPr/>
              <a:tblGrid>
                <a:gridCol w="5657623"/>
                <a:gridCol w="1354125"/>
                <a:gridCol w="1294052"/>
              </a:tblGrid>
              <a:tr h="474133">
                <a:tc>
                  <a:txBody>
                    <a:bodyPr/>
                    <a:lstStyle/>
                    <a:p>
                      <a:pPr marL="0" marR="0" algn="just">
                        <a:spcBef>
                          <a:spcPts val="0"/>
                        </a:spcBef>
                        <a:spcAft>
                          <a:spcPts val="0"/>
                        </a:spcAft>
                      </a:pPr>
                      <a:r>
                        <a:rPr lang="en-US" sz="2000">
                          <a:latin typeface="Times New Roman" pitchFamily="18" charset="0"/>
                          <a:ea typeface="Calibri"/>
                          <a:cs typeface="Times New Roman" pitchFamily="18" charset="0"/>
                        </a:rPr>
                        <a:t>PARTICULARS</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DR($)</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CR($)</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gn="just">
                        <a:spcBef>
                          <a:spcPts val="0"/>
                        </a:spcBef>
                        <a:spcAft>
                          <a:spcPts val="0"/>
                        </a:spcAft>
                      </a:pPr>
                      <a:r>
                        <a:rPr lang="en-US" sz="2000">
                          <a:latin typeface="Times New Roman" pitchFamily="18" charset="0"/>
                          <a:ea typeface="Calibri"/>
                          <a:cs typeface="Times New Roman" pitchFamily="18" charset="0"/>
                        </a:rPr>
                        <a:t>Capital </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000">
                        <a:latin typeface="Times New Roman" pitchFamily="18" charset="0"/>
                        <a:ea typeface="Calibri"/>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120</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gn="just">
                        <a:spcBef>
                          <a:spcPts val="0"/>
                        </a:spcBef>
                        <a:spcAft>
                          <a:spcPts val="0"/>
                        </a:spcAft>
                      </a:pPr>
                      <a:r>
                        <a:rPr lang="en-US" sz="2000">
                          <a:latin typeface="Times New Roman" pitchFamily="18" charset="0"/>
                          <a:ea typeface="Calibri"/>
                          <a:cs typeface="Times New Roman" pitchFamily="18" charset="0"/>
                        </a:rPr>
                        <a:t>Sales</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000">
                        <a:latin typeface="Times New Roman" pitchFamily="18" charset="0"/>
                        <a:ea typeface="Calibri"/>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2,000</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gn="just">
                        <a:spcBef>
                          <a:spcPts val="0"/>
                        </a:spcBef>
                        <a:spcAft>
                          <a:spcPts val="0"/>
                        </a:spcAft>
                      </a:pPr>
                      <a:r>
                        <a:rPr lang="en-US" sz="2000">
                          <a:latin typeface="Times New Roman" pitchFamily="18" charset="0"/>
                          <a:ea typeface="Calibri"/>
                          <a:cs typeface="Times New Roman" pitchFamily="18" charset="0"/>
                        </a:rPr>
                        <a:t>Purchases</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400</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000">
                        <a:latin typeface="Times New Roman" pitchFamily="18" charset="0"/>
                        <a:ea typeface="Calibri"/>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gn="just">
                        <a:spcBef>
                          <a:spcPts val="0"/>
                        </a:spcBef>
                        <a:spcAft>
                          <a:spcPts val="0"/>
                        </a:spcAft>
                      </a:pPr>
                      <a:r>
                        <a:rPr lang="en-US" sz="2000">
                          <a:latin typeface="Times New Roman" pitchFamily="18" charset="0"/>
                          <a:ea typeface="Calibri"/>
                          <a:cs typeface="Times New Roman" pitchFamily="18" charset="0"/>
                        </a:rPr>
                        <a:t>Cash </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1,530</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000">
                        <a:latin typeface="Times New Roman" pitchFamily="18" charset="0"/>
                        <a:ea typeface="Calibri"/>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gn="just">
                        <a:spcBef>
                          <a:spcPts val="0"/>
                        </a:spcBef>
                        <a:spcAft>
                          <a:spcPts val="0"/>
                        </a:spcAft>
                      </a:pPr>
                      <a:r>
                        <a:rPr lang="en-US" sz="2000">
                          <a:latin typeface="Times New Roman" pitchFamily="18" charset="0"/>
                          <a:ea typeface="Calibri"/>
                          <a:cs typeface="Times New Roman" pitchFamily="18" charset="0"/>
                        </a:rPr>
                        <a:t>Rent</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40</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000">
                        <a:latin typeface="Times New Roman" pitchFamily="18" charset="0"/>
                        <a:ea typeface="Calibri"/>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gn="just">
                        <a:spcBef>
                          <a:spcPts val="0"/>
                        </a:spcBef>
                        <a:spcAft>
                          <a:spcPts val="0"/>
                        </a:spcAft>
                      </a:pPr>
                      <a:r>
                        <a:rPr lang="en-US" sz="2000">
                          <a:latin typeface="Times New Roman" pitchFamily="18" charset="0"/>
                          <a:ea typeface="Calibri"/>
                          <a:cs typeface="Times New Roman" pitchFamily="18" charset="0"/>
                        </a:rPr>
                        <a:t>Advertising (Banner)</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30</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000">
                        <a:latin typeface="Times New Roman" pitchFamily="18" charset="0"/>
                        <a:ea typeface="Calibri"/>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gn="just">
                        <a:spcBef>
                          <a:spcPts val="0"/>
                        </a:spcBef>
                        <a:spcAft>
                          <a:spcPts val="0"/>
                        </a:spcAft>
                      </a:pPr>
                      <a:r>
                        <a:rPr lang="en-US" sz="2000">
                          <a:latin typeface="Times New Roman" pitchFamily="18" charset="0"/>
                          <a:ea typeface="Calibri"/>
                          <a:cs typeface="Times New Roman" pitchFamily="18" charset="0"/>
                        </a:rPr>
                        <a:t>General Expenses</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120</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000">
                        <a:latin typeface="Times New Roman" pitchFamily="18" charset="0"/>
                        <a:ea typeface="Calibri"/>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gn="just">
                        <a:spcBef>
                          <a:spcPts val="0"/>
                        </a:spcBef>
                        <a:spcAft>
                          <a:spcPts val="0"/>
                        </a:spcAft>
                      </a:pPr>
                      <a:endParaRPr lang="en-US" sz="2000">
                        <a:latin typeface="Times New Roman" pitchFamily="18" charset="0"/>
                        <a:ea typeface="Calibri"/>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pitchFamily="18" charset="0"/>
                          <a:ea typeface="Calibri"/>
                          <a:cs typeface="Times New Roman" pitchFamily="18" charset="0"/>
                        </a:rPr>
                        <a:t>2,120</a:t>
                      </a:r>
                      <a:endParaRPr lang="en-US" sz="240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pitchFamily="18" charset="0"/>
                          <a:ea typeface="Calibri"/>
                          <a:cs typeface="Times New Roman" pitchFamily="18" charset="0"/>
                        </a:rPr>
                        <a:t>2,120</a:t>
                      </a:r>
                      <a:endParaRPr lang="en-US" sz="2400" dirty="0">
                        <a:latin typeface="Times New Roman" pitchFamily="18" charset="0"/>
                        <a:ea typeface="Times New Roman"/>
                        <a:cs typeface="Times New Roman"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9697" name="AutoShape 1"/>
          <p:cNvCxnSpPr>
            <a:cxnSpLocks noChangeShapeType="1"/>
          </p:cNvCxnSpPr>
          <p:nvPr/>
        </p:nvCxnSpPr>
        <p:spPr bwMode="auto">
          <a:xfrm>
            <a:off x="5943600" y="5715000"/>
            <a:ext cx="2667000" cy="1588"/>
          </a:xfrm>
          <a:prstGeom prst="straightConnector1">
            <a:avLst/>
          </a:prstGeom>
          <a:noFill/>
          <a:ln w="9525">
            <a:solidFill>
              <a:srgbClr val="000000"/>
            </a:solidFill>
            <a:round/>
            <a:headEnd/>
            <a:tailEn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72400" cy="936625"/>
          </a:xfrm>
        </p:spPr>
        <p:txBody>
          <a:bodyPr>
            <a:normAutofit/>
          </a:bodyPr>
          <a:lstStyle/>
          <a:p>
            <a:pPr algn="ctr"/>
            <a:r>
              <a:rPr lang="en-US" sz="5400" b="0" dirty="0" smtClean="0">
                <a:solidFill>
                  <a:schemeClr val="tx1"/>
                </a:solidFill>
                <a:latin typeface="Castellar" panose="020A0402060406010301" pitchFamily="18" charset="0"/>
              </a:rPr>
              <a:t>SBM Assignment </a:t>
            </a:r>
            <a:r>
              <a:rPr lang="en-US" sz="5400" b="0" dirty="0" smtClean="0">
                <a:solidFill>
                  <a:schemeClr val="tx1"/>
                </a:solidFill>
                <a:latin typeface="Castellar" panose="020A0402060406010301" pitchFamily="18" charset="0"/>
              </a:rPr>
              <a:t>3</a:t>
            </a:r>
            <a:endParaRPr lang="en-US" sz="5400" b="0" dirty="0">
              <a:solidFill>
                <a:schemeClr val="tx1"/>
              </a:solidFill>
              <a:latin typeface="Castellar" panose="020A0402060406010301" pitchFamily="18" charset="0"/>
            </a:endParaRPr>
          </a:p>
        </p:txBody>
      </p:sp>
      <p:sp>
        <p:nvSpPr>
          <p:cNvPr id="3" name="Subtitle 2"/>
          <p:cNvSpPr>
            <a:spLocks noGrp="1"/>
          </p:cNvSpPr>
          <p:nvPr>
            <p:ph type="subTitle" idx="1"/>
          </p:nvPr>
        </p:nvSpPr>
        <p:spPr>
          <a:xfrm>
            <a:off x="1676400" y="1295400"/>
            <a:ext cx="6400800" cy="762000"/>
          </a:xfrm>
        </p:spPr>
        <p:txBody>
          <a:bodyPr>
            <a:normAutofit/>
          </a:bodyPr>
          <a:lstStyle/>
          <a:p>
            <a:pPr algn="ctr"/>
            <a:r>
              <a:rPr lang="en-US" sz="2800" b="0" dirty="0" smtClean="0">
                <a:solidFill>
                  <a:schemeClr val="tx1"/>
                </a:solidFill>
                <a:latin typeface="French Script MT" panose="03020402040607040605" pitchFamily="66" charset="0"/>
              </a:rPr>
              <a:t>GROUP NAME: DE’LUXURY</a:t>
            </a:r>
            <a:endParaRPr lang="en-US" sz="2800" b="0" dirty="0">
              <a:solidFill>
                <a:schemeClr val="tx1"/>
              </a:solidFill>
              <a:latin typeface="French Script MT" panose="03020402040607040605" pitchFamily="66" charset="0"/>
            </a:endParaRPr>
          </a:p>
        </p:txBody>
      </p:sp>
      <p:pic>
        <p:nvPicPr>
          <p:cNvPr id="4" name="Picture 3" descr="Picture1.png"/>
          <p:cNvPicPr/>
          <p:nvPr/>
        </p:nvPicPr>
        <p:blipFill>
          <a:blip r:embed="rId2" cstate="print"/>
          <a:stretch>
            <a:fillRect/>
          </a:stretch>
        </p:blipFill>
        <p:spPr>
          <a:xfrm>
            <a:off x="3063463" y="2438400"/>
            <a:ext cx="3413537" cy="3039547"/>
          </a:xfrm>
          <a:prstGeom prst="rect">
            <a:avLst/>
          </a:prstGeom>
        </p:spPr>
      </p:pic>
      <p:sp>
        <p:nvSpPr>
          <p:cNvPr id="5" name="TextBox 4"/>
          <p:cNvSpPr txBox="1"/>
          <p:nvPr/>
        </p:nvSpPr>
        <p:spPr>
          <a:xfrm>
            <a:off x="6019800" y="6293922"/>
            <a:ext cx="2438400" cy="369332"/>
          </a:xfrm>
          <a:prstGeom prst="rect">
            <a:avLst/>
          </a:prstGeom>
          <a:noFill/>
        </p:spPr>
        <p:txBody>
          <a:bodyPr wrap="square" rtlCol="0">
            <a:spAutoFit/>
          </a:bodyPr>
          <a:lstStyle/>
          <a:p>
            <a:r>
              <a:rPr lang="en-US" dirty="0" smtClean="0"/>
              <a:t>10th June 2015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1143000"/>
          </a:xfrm>
        </p:spPr>
        <p:txBody>
          <a:bodyPr anchor="ctr" anchorCtr="0">
            <a:normAutofit/>
          </a:bodyPr>
          <a:lstStyle/>
          <a:p>
            <a:pPr algn="ctr"/>
            <a:r>
              <a:rPr lang="en-US" sz="3600" dirty="0" smtClean="0">
                <a:solidFill>
                  <a:schemeClr val="tx1"/>
                </a:solidFill>
                <a:latin typeface="Jokerman" pitchFamily="82" charset="0"/>
              </a:rPr>
              <a:t>INTRODUCTION</a:t>
            </a:r>
            <a:endParaRPr lang="en-US" sz="3600" dirty="0">
              <a:solidFill>
                <a:schemeClr val="tx1"/>
              </a:solidFill>
              <a:latin typeface="Jokerman" pitchFamily="82" charset="0"/>
            </a:endParaRPr>
          </a:p>
        </p:txBody>
      </p:sp>
      <p:sp>
        <p:nvSpPr>
          <p:cNvPr id="3" name="Content Placeholder 2"/>
          <p:cNvSpPr>
            <a:spLocks noGrp="1"/>
          </p:cNvSpPr>
          <p:nvPr>
            <p:ph sz="quarter" idx="1"/>
          </p:nvPr>
        </p:nvSpPr>
        <p:spPr>
          <a:xfrm>
            <a:off x="304800" y="4495800"/>
            <a:ext cx="8153400" cy="2286000"/>
          </a:xfrm>
        </p:spPr>
        <p:txBody>
          <a:bodyPr>
            <a:normAutofit/>
          </a:bodyPr>
          <a:lstStyle/>
          <a:p>
            <a:pPr lvl="0"/>
            <a:r>
              <a:rPr lang="en-US" dirty="0" smtClean="0">
                <a:latin typeface="Simplified Arabic Fixed" panose="02070309020205020404" pitchFamily="49" charset="-78"/>
                <a:cs typeface="Simplified Arabic Fixed" panose="02070309020205020404" pitchFamily="49" charset="-78"/>
              </a:rPr>
              <a:t>Definition for De’Luxury: Rich or something luxurious and with high quality. </a:t>
            </a:r>
          </a:p>
          <a:p>
            <a:pPr lvl="0"/>
            <a:r>
              <a:rPr lang="en-US" dirty="0" smtClean="0">
                <a:latin typeface="Simplified Arabic Fixed" panose="02070309020205020404" pitchFamily="49" charset="-78"/>
                <a:cs typeface="Simplified Arabic Fixed" panose="02070309020205020404" pitchFamily="49" charset="-78"/>
              </a:rPr>
              <a:t>Reason why we chose this name as our business name: we obtain high profits as we sell affordable, high quality products.</a:t>
            </a:r>
          </a:p>
          <a:p>
            <a:endParaRPr lang="en-US" dirty="0">
              <a:latin typeface="Simplified Arabic Fixed" panose="02070309020205020404" pitchFamily="49" charset="-78"/>
              <a:cs typeface="Simplified Arabic Fixed" panose="02070309020205020404" pitchFamily="49" charset="-78"/>
            </a:endParaRPr>
          </a:p>
        </p:txBody>
      </p:sp>
      <p:sp>
        <p:nvSpPr>
          <p:cNvPr id="5" name="Right Arrow 4"/>
          <p:cNvSpPr/>
          <p:nvPr/>
        </p:nvSpPr>
        <p:spPr>
          <a:xfrm>
            <a:off x="914400" y="1595735"/>
            <a:ext cx="2971800" cy="1828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Business Name </a:t>
            </a:r>
            <a:endParaRPr lang="en-US" sz="2400" dirty="0">
              <a:solidFill>
                <a:schemeClr val="tx1"/>
              </a:solidFill>
              <a:latin typeface="Times New Roman" pitchFamily="18" charset="0"/>
              <a:cs typeface="Times New Roman" pitchFamily="18" charset="0"/>
            </a:endParaRPr>
          </a:p>
        </p:txBody>
      </p:sp>
      <p:sp>
        <p:nvSpPr>
          <p:cNvPr id="6" name="Rounded Rectangle 5"/>
          <p:cNvSpPr/>
          <p:nvPr/>
        </p:nvSpPr>
        <p:spPr>
          <a:xfrm>
            <a:off x="4419600" y="1748135"/>
            <a:ext cx="3276600" cy="152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De’Luxury</a:t>
            </a:r>
            <a:endParaRPr lang="en-US" sz="2400" dirty="0">
              <a:solidFill>
                <a:schemeClr val="tx1"/>
              </a:solidFill>
              <a:latin typeface="Times New Roman" pitchFamily="18" charset="0"/>
              <a:cs typeface="Times New Roman" pitchFamily="18" charset="0"/>
            </a:endParaRPr>
          </a:p>
        </p:txBody>
      </p:sp>
      <p:cxnSp>
        <p:nvCxnSpPr>
          <p:cNvPr id="8" name="Straight Arrow Connector 7"/>
          <p:cNvCxnSpPr>
            <a:endCxn id="33" idx="0"/>
          </p:cNvCxnSpPr>
          <p:nvPr/>
        </p:nvCxnSpPr>
        <p:spPr>
          <a:xfrm rot="5400000">
            <a:off x="4750260" y="3050285"/>
            <a:ext cx="1047690" cy="4245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16200000" flipH="1">
            <a:off x="6210300" y="3081635"/>
            <a:ext cx="10668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4332420" y="3786425"/>
            <a:ext cx="1458780"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Deluxe </a:t>
            </a:r>
            <a:endParaRPr lang="en-US" sz="2400" dirty="0">
              <a:latin typeface="Times New Roman" pitchFamily="18" charset="0"/>
              <a:cs typeface="Times New Roman" pitchFamily="18" charset="0"/>
            </a:endParaRPr>
          </a:p>
        </p:txBody>
      </p:sp>
      <p:sp>
        <p:nvSpPr>
          <p:cNvPr id="34" name="Rectangle 33"/>
          <p:cNvSpPr/>
          <p:nvPr/>
        </p:nvSpPr>
        <p:spPr>
          <a:xfrm>
            <a:off x="6612364" y="3805535"/>
            <a:ext cx="1167307" cy="461665"/>
          </a:xfrm>
          <a:prstGeom prst="rect">
            <a:avLst/>
          </a:prstGeom>
        </p:spPr>
        <p:txBody>
          <a:bodyPr wrap="none">
            <a:spAutoFit/>
          </a:bodyPr>
          <a:lstStyle/>
          <a:p>
            <a:r>
              <a:rPr lang="en-US" sz="2400" dirty="0" smtClean="0">
                <a:latin typeface="Times New Roman" pitchFamily="18" charset="0"/>
                <a:cs typeface="Times New Roman" pitchFamily="18" charset="0"/>
              </a:rPr>
              <a:t>Luxury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bwMode="auto">
          <a:xfrm>
            <a:off x="609600" y="1219200"/>
            <a:ext cx="7467600" cy="5257800"/>
          </a:xfrm>
          <a:prstGeom prst="rect">
            <a:avLst/>
          </a:prstGeom>
          <a:noFill/>
        </p:spPr>
      </p:pic>
      <p:sp>
        <p:nvSpPr>
          <p:cNvPr id="2" name="Title 1"/>
          <p:cNvSpPr>
            <a:spLocks noGrp="1"/>
          </p:cNvSpPr>
          <p:nvPr>
            <p:ph type="title"/>
          </p:nvPr>
        </p:nvSpPr>
        <p:spPr>
          <a:xfrm>
            <a:off x="457200" y="152400"/>
            <a:ext cx="7467600" cy="1143000"/>
          </a:xfrm>
        </p:spPr>
        <p:txBody>
          <a:bodyPr anchor="ctr" anchorCtr="0">
            <a:normAutofit/>
          </a:bodyPr>
          <a:lstStyle/>
          <a:p>
            <a:pPr algn="ctr"/>
            <a:r>
              <a:rPr lang="en-US" sz="3600" dirty="0" smtClean="0">
                <a:solidFill>
                  <a:schemeClr val="tx1"/>
                </a:solidFill>
                <a:latin typeface="Jokerman" pitchFamily="82" charset="0"/>
              </a:rPr>
              <a:t>Our Logo</a:t>
            </a:r>
            <a:endParaRPr lang="en-US" sz="3600" dirty="0">
              <a:solidFill>
                <a:schemeClr val="tx1"/>
              </a:solidFill>
              <a:latin typeface="Jokerma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295400"/>
          </a:xfrm>
        </p:spPr>
        <p:txBody>
          <a:bodyPr anchor="ctr" anchorCtr="0">
            <a:normAutofit/>
          </a:bodyPr>
          <a:lstStyle/>
          <a:p>
            <a:pPr algn="ctr"/>
            <a:r>
              <a:rPr lang="en-US" sz="3600" dirty="0" smtClean="0">
                <a:solidFill>
                  <a:schemeClr val="tx1"/>
                </a:solidFill>
                <a:latin typeface="Jokerman" pitchFamily="82" charset="0"/>
              </a:rPr>
              <a:t>Vision, Mission, Objectives &amp; Slogan</a:t>
            </a:r>
            <a:endParaRPr lang="en-US" sz="3600" dirty="0">
              <a:solidFill>
                <a:schemeClr val="tx1"/>
              </a:solidFill>
              <a:latin typeface="Jokerman" pitchFamily="82" charset="0"/>
            </a:endParaRPr>
          </a:p>
        </p:txBody>
      </p:sp>
      <p:sp>
        <p:nvSpPr>
          <p:cNvPr id="4" name="Pentagon 3"/>
          <p:cNvSpPr/>
          <p:nvPr/>
        </p:nvSpPr>
        <p:spPr>
          <a:xfrm>
            <a:off x="457200" y="1371600"/>
            <a:ext cx="2667000" cy="106680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Vision</a:t>
            </a:r>
            <a:endParaRPr lang="en-US" sz="2400" dirty="0">
              <a:solidFill>
                <a:schemeClr val="tx1"/>
              </a:solidFill>
              <a:latin typeface="Times New Roman" pitchFamily="18" charset="0"/>
              <a:cs typeface="Times New Roman" pitchFamily="18" charset="0"/>
            </a:endParaRPr>
          </a:p>
        </p:txBody>
      </p:sp>
      <p:sp>
        <p:nvSpPr>
          <p:cNvPr id="5" name="Pentagon 4"/>
          <p:cNvSpPr/>
          <p:nvPr/>
        </p:nvSpPr>
        <p:spPr>
          <a:xfrm>
            <a:off x="457200" y="2743200"/>
            <a:ext cx="2667000" cy="10668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Mission</a:t>
            </a:r>
            <a:endParaRPr lang="en-US" sz="2400" dirty="0">
              <a:solidFill>
                <a:schemeClr val="tx1"/>
              </a:solidFill>
              <a:latin typeface="Times New Roman" pitchFamily="18" charset="0"/>
              <a:cs typeface="Times New Roman" pitchFamily="18" charset="0"/>
            </a:endParaRPr>
          </a:p>
        </p:txBody>
      </p:sp>
      <p:sp>
        <p:nvSpPr>
          <p:cNvPr id="6" name="Pentagon 5"/>
          <p:cNvSpPr/>
          <p:nvPr/>
        </p:nvSpPr>
        <p:spPr>
          <a:xfrm>
            <a:off x="457200" y="4114800"/>
            <a:ext cx="2667000" cy="1066800"/>
          </a:xfrm>
          <a:prstGeom prst="homePlate">
            <a:avLst/>
          </a:prstGeom>
          <a:solidFill>
            <a:schemeClr val="tx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solidFill>
                  <a:schemeClr val="bg1"/>
                </a:solidFill>
                <a:latin typeface="Times New Roman" pitchFamily="18" charset="0"/>
                <a:cs typeface="Times New Roman" pitchFamily="18" charset="0"/>
              </a:rPr>
              <a:t>Objectives</a:t>
            </a:r>
            <a:endParaRPr lang="en-US" sz="2400" dirty="0">
              <a:solidFill>
                <a:schemeClr val="bg1"/>
              </a:solidFill>
              <a:latin typeface="Times New Roman" pitchFamily="18" charset="0"/>
              <a:cs typeface="Times New Roman" pitchFamily="18" charset="0"/>
            </a:endParaRPr>
          </a:p>
        </p:txBody>
      </p:sp>
      <p:sp>
        <p:nvSpPr>
          <p:cNvPr id="7" name="Pentagon 6"/>
          <p:cNvSpPr/>
          <p:nvPr/>
        </p:nvSpPr>
        <p:spPr>
          <a:xfrm>
            <a:off x="457200" y="5486400"/>
            <a:ext cx="2667000" cy="1066800"/>
          </a:xfrm>
          <a:prstGeom prst="homePlate">
            <a:avLst/>
          </a:pr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bg1"/>
                </a:solidFill>
                <a:latin typeface="Times New Roman" pitchFamily="18" charset="0"/>
                <a:cs typeface="Times New Roman" pitchFamily="18" charset="0"/>
              </a:rPr>
              <a:t>Slogan</a:t>
            </a:r>
            <a:endParaRPr lang="en-US" sz="2400" dirty="0">
              <a:solidFill>
                <a:schemeClr val="bg1"/>
              </a:solidFill>
              <a:latin typeface="Times New Roman" pitchFamily="18" charset="0"/>
              <a:cs typeface="Times New Roman" pitchFamily="18" charset="0"/>
            </a:endParaRPr>
          </a:p>
        </p:txBody>
      </p:sp>
      <p:sp>
        <p:nvSpPr>
          <p:cNvPr id="8" name="Rectangle 7"/>
          <p:cNvSpPr/>
          <p:nvPr/>
        </p:nvSpPr>
        <p:spPr>
          <a:xfrm>
            <a:off x="3429000" y="1676400"/>
            <a:ext cx="5009705" cy="430887"/>
          </a:xfrm>
          <a:prstGeom prst="rect">
            <a:avLst/>
          </a:prstGeom>
        </p:spPr>
        <p:txBody>
          <a:bodyPr wrap="none">
            <a:spAutoFit/>
          </a:bodyPr>
          <a:lstStyle/>
          <a:p>
            <a:r>
              <a:rPr lang="en-US" sz="2200" dirty="0">
                <a:latin typeface="Tempus Sans ITC" panose="04020404030D07020202" pitchFamily="82" charset="0"/>
                <a:cs typeface="Times New Roman" pitchFamily="18" charset="0"/>
              </a:rPr>
              <a:t>“Close to heart for every fashion hunger</a:t>
            </a:r>
            <a:r>
              <a:rPr lang="en-US" sz="2200" dirty="0" smtClean="0">
                <a:latin typeface="Tempus Sans ITC" panose="04020404030D07020202" pitchFamily="82" charset="0"/>
                <a:cs typeface="Times New Roman" pitchFamily="18" charset="0"/>
              </a:rPr>
              <a:t>”</a:t>
            </a:r>
            <a:endParaRPr lang="en-US" sz="2200" dirty="0">
              <a:latin typeface="Tempus Sans ITC" panose="04020404030D07020202" pitchFamily="82" charset="0"/>
              <a:cs typeface="Times New Roman" pitchFamily="18" charset="0"/>
            </a:endParaRPr>
          </a:p>
        </p:txBody>
      </p:sp>
      <p:sp>
        <p:nvSpPr>
          <p:cNvPr id="9" name="Rectangle 8"/>
          <p:cNvSpPr/>
          <p:nvPr/>
        </p:nvSpPr>
        <p:spPr>
          <a:xfrm>
            <a:off x="3048000" y="2819400"/>
            <a:ext cx="5715000" cy="769441"/>
          </a:xfrm>
          <a:prstGeom prst="rect">
            <a:avLst/>
          </a:prstGeom>
        </p:spPr>
        <p:txBody>
          <a:bodyPr wrap="square">
            <a:spAutoFit/>
          </a:bodyPr>
          <a:lstStyle/>
          <a:p>
            <a:pPr algn="ctr"/>
            <a:r>
              <a:rPr lang="en-US" sz="2200" dirty="0">
                <a:latin typeface="Tempus Sans ITC" panose="04020404030D07020202" pitchFamily="82" charset="0"/>
                <a:cs typeface="Times New Roman" pitchFamily="18" charset="0"/>
              </a:rPr>
              <a:t>“To provide competent and efficient services and convenience for customers”</a:t>
            </a:r>
          </a:p>
        </p:txBody>
      </p:sp>
      <p:sp>
        <p:nvSpPr>
          <p:cNvPr id="10" name="Rectangle 9"/>
          <p:cNvSpPr/>
          <p:nvPr/>
        </p:nvSpPr>
        <p:spPr>
          <a:xfrm>
            <a:off x="2819400" y="3962400"/>
            <a:ext cx="5715000" cy="1446550"/>
          </a:xfrm>
          <a:prstGeom prst="rect">
            <a:avLst/>
          </a:prstGeom>
        </p:spPr>
        <p:txBody>
          <a:bodyPr wrap="square">
            <a:spAutoFit/>
          </a:bodyPr>
          <a:lstStyle/>
          <a:p>
            <a:pPr algn="ctr"/>
            <a:r>
              <a:rPr lang="en-US" sz="2200" dirty="0">
                <a:latin typeface="Tempus Sans ITC" panose="04020404030D07020202" pitchFamily="82" charset="0"/>
                <a:cs typeface="Times New Roman" pitchFamily="18" charset="0"/>
              </a:rPr>
              <a:t>“Expand the business</a:t>
            </a:r>
            <a:r>
              <a:rPr lang="en-US" sz="2200" dirty="0" smtClean="0">
                <a:latin typeface="Tempus Sans ITC" panose="04020404030D07020202" pitchFamily="82" charset="0"/>
                <a:cs typeface="Times New Roman" pitchFamily="18" charset="0"/>
              </a:rPr>
              <a:t>”</a:t>
            </a:r>
          </a:p>
          <a:p>
            <a:pPr algn="ctr"/>
            <a:r>
              <a:rPr lang="en-US" sz="2200" dirty="0" smtClean="0">
                <a:latin typeface="Tempus Sans ITC" panose="04020404030D07020202" pitchFamily="82" charset="0"/>
                <a:cs typeface="Times New Roman" pitchFamily="18" charset="0"/>
              </a:rPr>
              <a:t>“</a:t>
            </a:r>
            <a:r>
              <a:rPr lang="en-US" sz="2200" dirty="0">
                <a:latin typeface="Tempus Sans ITC" panose="04020404030D07020202" pitchFamily="82" charset="0"/>
                <a:cs typeface="Times New Roman" pitchFamily="18" charset="0"/>
              </a:rPr>
              <a:t>Maintain low cost</a:t>
            </a:r>
            <a:r>
              <a:rPr lang="en-US" sz="2200" dirty="0" smtClean="0">
                <a:latin typeface="Tempus Sans ITC" panose="04020404030D07020202" pitchFamily="82" charset="0"/>
                <a:cs typeface="Times New Roman" pitchFamily="18" charset="0"/>
              </a:rPr>
              <a:t>”</a:t>
            </a:r>
          </a:p>
          <a:p>
            <a:pPr algn="ctr"/>
            <a:r>
              <a:rPr lang="en-US" sz="2200" dirty="0" smtClean="0">
                <a:latin typeface="Tempus Sans ITC" panose="04020404030D07020202" pitchFamily="82" charset="0"/>
                <a:cs typeface="Times New Roman" pitchFamily="18" charset="0"/>
              </a:rPr>
              <a:t>“</a:t>
            </a:r>
            <a:r>
              <a:rPr lang="en-US" sz="2200" dirty="0">
                <a:latin typeface="Tempus Sans ITC" panose="04020404030D07020202" pitchFamily="82" charset="0"/>
                <a:cs typeface="Times New Roman" pitchFamily="18" charset="0"/>
              </a:rPr>
              <a:t>Create word-of-mouth advertising</a:t>
            </a:r>
            <a:r>
              <a:rPr lang="en-US" sz="2200" dirty="0" smtClean="0">
                <a:latin typeface="Tempus Sans ITC" panose="04020404030D07020202" pitchFamily="82" charset="0"/>
                <a:cs typeface="Times New Roman" pitchFamily="18" charset="0"/>
              </a:rPr>
              <a:t>”</a:t>
            </a:r>
          </a:p>
          <a:p>
            <a:pPr algn="ctr"/>
            <a:r>
              <a:rPr lang="en-US" sz="2200" dirty="0" smtClean="0">
                <a:latin typeface="Tempus Sans ITC" panose="04020404030D07020202" pitchFamily="82" charset="0"/>
                <a:cs typeface="Times New Roman" pitchFamily="18" charset="0"/>
              </a:rPr>
              <a:t>“</a:t>
            </a:r>
            <a:r>
              <a:rPr lang="en-US" sz="2200" dirty="0">
                <a:latin typeface="Tempus Sans ITC" panose="04020404030D07020202" pitchFamily="82" charset="0"/>
                <a:cs typeface="Times New Roman" pitchFamily="18" charset="0"/>
              </a:rPr>
              <a:t>Ensure customer’s loyalty”</a:t>
            </a:r>
          </a:p>
        </p:txBody>
      </p:sp>
      <p:sp>
        <p:nvSpPr>
          <p:cNvPr id="11" name="Rectangle 10"/>
          <p:cNvSpPr/>
          <p:nvPr/>
        </p:nvSpPr>
        <p:spPr>
          <a:xfrm>
            <a:off x="3886200" y="5817513"/>
            <a:ext cx="3526928" cy="430887"/>
          </a:xfrm>
          <a:prstGeom prst="rect">
            <a:avLst/>
          </a:prstGeom>
        </p:spPr>
        <p:txBody>
          <a:bodyPr wrap="none">
            <a:spAutoFit/>
          </a:bodyPr>
          <a:lstStyle/>
          <a:p>
            <a:r>
              <a:rPr lang="en-US" sz="2200" dirty="0">
                <a:latin typeface="Tempus Sans ITC" panose="04020404030D07020202" pitchFamily="82" charset="0"/>
                <a:cs typeface="Times New Roman" pitchFamily="18" charset="0"/>
              </a:rPr>
              <a:t>“What makes you beautiful”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1143000"/>
          </a:xfrm>
        </p:spPr>
        <p:txBody>
          <a:bodyPr anchor="ctr" anchorCtr="0">
            <a:normAutofit/>
          </a:bodyPr>
          <a:lstStyle/>
          <a:p>
            <a:pPr algn="ctr"/>
            <a:r>
              <a:rPr lang="en-US" sz="3600" dirty="0" smtClean="0">
                <a:solidFill>
                  <a:schemeClr val="tx1"/>
                </a:solidFill>
                <a:latin typeface="Jokerman" pitchFamily="82" charset="0"/>
              </a:rPr>
              <a:t>Executive Summary</a:t>
            </a:r>
            <a:endParaRPr lang="en-US" sz="3600" dirty="0">
              <a:solidFill>
                <a:schemeClr val="tx1"/>
              </a:solidFill>
              <a:latin typeface="Jokerman" pitchFamily="82" charset="0"/>
            </a:endParaRPr>
          </a:p>
        </p:txBody>
      </p:sp>
      <p:sp>
        <p:nvSpPr>
          <p:cNvPr id="3" name="Content Placeholder 2"/>
          <p:cNvSpPr>
            <a:spLocks noGrp="1"/>
          </p:cNvSpPr>
          <p:nvPr>
            <p:ph sz="quarter" idx="1"/>
          </p:nvPr>
        </p:nvSpPr>
        <p:spPr>
          <a:xfrm>
            <a:off x="304800" y="1143000"/>
            <a:ext cx="8153400" cy="5562600"/>
          </a:xfrm>
        </p:spPr>
        <p:txBody>
          <a:bodyPr>
            <a:normAutofit/>
          </a:bodyPr>
          <a:lstStyle/>
          <a:p>
            <a:r>
              <a:rPr lang="en-US" sz="1900" b="1" dirty="0" smtClean="0">
                <a:latin typeface="French Script MT" panose="03020402040607040605" pitchFamily="66" charset="0"/>
                <a:ea typeface="SimHei" panose="02010609060101010101" pitchFamily="49" charset="-122"/>
                <a:cs typeface="Times New Roman" pitchFamily="18" charset="0"/>
              </a:rPr>
              <a:t>De’Luxury is our business’s name. It was formed on 20th January, 2015. We will start operating our business on 12th until 15th of March, 2015 at the Oil and Gas Discovery Centre, Seria. </a:t>
            </a:r>
          </a:p>
          <a:p>
            <a:pPr>
              <a:buNone/>
            </a:pPr>
            <a:endParaRPr lang="en-US" sz="1900" b="1" dirty="0" smtClean="0">
              <a:latin typeface="French Script MT" panose="03020402040607040605" pitchFamily="66" charset="0"/>
              <a:ea typeface="SimHei" panose="02010609060101010101" pitchFamily="49" charset="-122"/>
              <a:cs typeface="Times New Roman" pitchFamily="18" charset="0"/>
            </a:endParaRPr>
          </a:p>
          <a:p>
            <a:r>
              <a:rPr lang="en-US" sz="1900" b="1" dirty="0" smtClean="0">
                <a:latin typeface="French Script MT" panose="03020402040607040605" pitchFamily="66" charset="0"/>
                <a:ea typeface="SimHei" panose="02010609060101010101" pitchFamily="49" charset="-122"/>
                <a:cs typeface="Times New Roman" pitchFamily="18" charset="0"/>
              </a:rPr>
              <a:t>We decided to sell products that are related to fashions as we know that most of the buyers are female buyers and they love to go shopping or buying stuffs. Most of the stuffs that females loved to buy are fashionable products. Therefore, we will be supplying products that are popular nowadays from various suppliers to be sold to our customers. Products such as garments, shawls, cosmetics, accessories, clothes and many more can be found at our business.</a:t>
            </a:r>
          </a:p>
          <a:p>
            <a:pPr>
              <a:buNone/>
            </a:pPr>
            <a:endParaRPr lang="en-US" sz="1900" b="1" dirty="0" smtClean="0">
              <a:latin typeface="French Script MT" panose="03020402040607040605" pitchFamily="66" charset="0"/>
              <a:ea typeface="SimHei" panose="02010609060101010101" pitchFamily="49" charset="-122"/>
              <a:cs typeface="Times New Roman" pitchFamily="18" charset="0"/>
            </a:endParaRPr>
          </a:p>
          <a:p>
            <a:r>
              <a:rPr lang="en-US" sz="1900" b="1" dirty="0" smtClean="0">
                <a:latin typeface="French Script MT" panose="03020402040607040605" pitchFamily="66" charset="0"/>
                <a:ea typeface="SimHei" panose="02010609060101010101" pitchFamily="49" charset="-122"/>
                <a:cs typeface="Times New Roman" pitchFamily="18" charset="0"/>
              </a:rPr>
              <a:t>Our business consists of six members (5 females and 1 male) where we have a leader, three promoters, an accountant and an assistant accountant. All of us are given different roles, tasks and responsibilities depending on our abilities and strengths. Dayang Noorhazlina as the leader, Iqlyma, Rafika and Naim as the promoters, Lin Zhe as the accountant and Vanessa as the assistant accountant. All of us contribute equal amounts of capital and share equal amounts of profits.</a:t>
            </a:r>
          </a:p>
          <a:p>
            <a:endParaRPr lang="en-US"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85800"/>
            <a:ext cx="8534400" cy="5410200"/>
          </a:xfrm>
        </p:spPr>
        <p:txBody>
          <a:bodyPr>
            <a:normAutofit/>
          </a:bodyPr>
          <a:lstStyle/>
          <a:p>
            <a:r>
              <a:rPr lang="en-US" sz="2000" dirty="0" smtClean="0">
                <a:latin typeface="Times New Roman" pitchFamily="18" charset="0"/>
                <a:cs typeface="Times New Roman" pitchFamily="18" charset="0"/>
              </a:rPr>
              <a:t>Almost all of our products are female products. Therefore, our target customers are female customers. We had planned on some marketing strategies to attract our customers and some of the strategies are:</a:t>
            </a:r>
          </a:p>
          <a:p>
            <a:pPr lvl="2">
              <a:buFont typeface="Wingdings" pitchFamily="2" charset="2"/>
              <a:buChar char="v"/>
            </a:pPr>
            <a:r>
              <a:rPr lang="en-US" sz="2000" dirty="0" smtClean="0">
                <a:latin typeface="Times New Roman" pitchFamily="18" charset="0"/>
                <a:cs typeface="Times New Roman" pitchFamily="18" charset="0"/>
              </a:rPr>
              <a:t>Provide low and affordable prices for the products. </a:t>
            </a:r>
          </a:p>
          <a:p>
            <a:pPr lvl="2">
              <a:buFont typeface="Wingdings" pitchFamily="2" charset="2"/>
              <a:buChar char="v"/>
            </a:pPr>
            <a:r>
              <a:rPr lang="en-US" sz="2000" dirty="0" smtClean="0">
                <a:latin typeface="Times New Roman" pitchFamily="18" charset="0"/>
                <a:cs typeface="Times New Roman" pitchFamily="18" charset="0"/>
              </a:rPr>
              <a:t>Produce lots of flyers and advertisements and distribute them around Seria and Kuala Belait areas.</a:t>
            </a:r>
          </a:p>
          <a:p>
            <a:pPr lvl="2">
              <a:buFont typeface="Wingdings" pitchFamily="2" charset="2"/>
              <a:buChar char="v"/>
            </a:pPr>
            <a:r>
              <a:rPr lang="en-US" sz="2000" dirty="0" smtClean="0">
                <a:latin typeface="Times New Roman" pitchFamily="18" charset="0"/>
                <a:cs typeface="Times New Roman" pitchFamily="18" charset="0"/>
              </a:rPr>
              <a:t>Promoters will walk around and promote our products to the customers on the days we operate our business.</a:t>
            </a:r>
          </a:p>
          <a:p>
            <a:pPr lvl="2">
              <a:buFont typeface="Wingdings" pitchFamily="2" charset="2"/>
              <a:buChar char="v"/>
            </a:pPr>
            <a:r>
              <a:rPr lang="en-US" sz="2000" dirty="0" smtClean="0">
                <a:latin typeface="Times New Roman" pitchFamily="18" charset="0"/>
                <a:cs typeface="Times New Roman" pitchFamily="18" charset="0"/>
              </a:rPr>
              <a:t>Selling products that are different from all the others businesses that operate during the 4 days carnival.</a:t>
            </a:r>
          </a:p>
          <a:p>
            <a:pPr>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Since our business is still new, we hope that the public will be able to accept and choose De’Luxury as their only main sources to get their products in the future.  We hope that we will be able to meet the public’s wants and provide them with the suitable products.</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219200"/>
          </a:xfrm>
        </p:spPr>
        <p:txBody>
          <a:bodyPr anchor="ctr" anchorCtr="0">
            <a:noAutofit/>
          </a:bodyPr>
          <a:lstStyle/>
          <a:p>
            <a:pPr algn="ctr"/>
            <a:r>
              <a:rPr lang="en-US" sz="3600" dirty="0" smtClean="0">
                <a:solidFill>
                  <a:schemeClr val="tx1"/>
                </a:solidFill>
                <a:latin typeface="Jokerman" pitchFamily="82" charset="0"/>
              </a:rPr>
              <a:t>Description and details of the business</a:t>
            </a:r>
            <a:endParaRPr lang="en-US" sz="3600" dirty="0">
              <a:solidFill>
                <a:schemeClr val="tx1"/>
              </a:solidFill>
              <a:latin typeface="Jokerman" pitchFamily="82" charset="0"/>
            </a:endParaRPr>
          </a:p>
        </p:txBody>
      </p:sp>
      <p:sp>
        <p:nvSpPr>
          <p:cNvPr id="3" name="Content Placeholder 2"/>
          <p:cNvSpPr>
            <a:spLocks noGrp="1"/>
          </p:cNvSpPr>
          <p:nvPr>
            <p:ph sz="quarter" idx="1"/>
          </p:nvPr>
        </p:nvSpPr>
        <p:spPr>
          <a:xfrm>
            <a:off x="381000" y="1676400"/>
            <a:ext cx="8382000" cy="1828800"/>
          </a:xfrm>
        </p:spPr>
        <p:txBody>
          <a:bodyPr/>
          <a:lstStyle/>
          <a:p>
            <a:r>
              <a:rPr lang="en-US" dirty="0" smtClean="0">
                <a:latin typeface="Times New Roman" pitchFamily="18" charset="0"/>
                <a:cs typeface="Times New Roman" pitchFamily="18" charset="0"/>
              </a:rPr>
              <a:t>For our business, we will be selling non-food products. Most of our products are products that we supply from our suppliers. We supply trendy, fashionable products such as shawls, clothes, cosmetics, accessories and many more.</a:t>
            </a:r>
            <a:endParaRPr lang="en-US" dirty="0">
              <a:latin typeface="Times New Roman" pitchFamily="18" charset="0"/>
              <a:cs typeface="Times New Roman" pitchFamily="18" charset="0"/>
            </a:endParaRPr>
          </a:p>
        </p:txBody>
      </p:sp>
      <p:pic>
        <p:nvPicPr>
          <p:cNvPr id="4" name="Picture 3" descr="20141022_112309-1.jpg"/>
          <p:cNvPicPr/>
          <p:nvPr/>
        </p:nvPicPr>
        <p:blipFill>
          <a:blip r:embed="rId2" cstate="print"/>
          <a:stretch>
            <a:fillRect/>
          </a:stretch>
        </p:blipFill>
        <p:spPr>
          <a:xfrm>
            <a:off x="533400" y="3581400"/>
            <a:ext cx="3886200" cy="2819400"/>
          </a:xfrm>
          <a:prstGeom prst="rect">
            <a:avLst/>
          </a:prstGeom>
        </p:spPr>
      </p:pic>
      <p:sp>
        <p:nvSpPr>
          <p:cNvPr id="9217" name="Rectangle 1"/>
          <p:cNvSpPr>
            <a:spLocks noChangeArrowheads="1"/>
          </p:cNvSpPr>
          <p:nvPr/>
        </p:nvSpPr>
        <p:spPr bwMode="auto">
          <a:xfrm>
            <a:off x="4495800" y="4419600"/>
            <a:ext cx="426719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These are the rings that we supply from Janice Closet in Kuala Belait. They are all in varieties kind of colours and designs. The prices of every type of rings are of the range of $1 to $5 each. </a:t>
            </a:r>
            <a:endParaRPr kumimoji="0" lang="en-US" sz="2800" b="0" i="0" u="none" strike="noStrike" cap="none" normalizeH="0" baseline="0" dirty="0" smtClean="0">
              <a:ln>
                <a:noFill/>
              </a:ln>
              <a:solidFill>
                <a:schemeClr val="tx1"/>
              </a:solidFill>
              <a:effectLst/>
              <a:latin typeface="Century Gothic" pitchFamily="34" charset="0"/>
              <a:cs typeface="Times New Roman" pitchFamily="18" charset="0"/>
            </a:endParaRPr>
          </a:p>
        </p:txBody>
      </p:sp>
      <p:sp>
        <p:nvSpPr>
          <p:cNvPr id="6" name="TextBox 5"/>
          <p:cNvSpPr txBox="1"/>
          <p:nvPr/>
        </p:nvSpPr>
        <p:spPr>
          <a:xfrm>
            <a:off x="4876800" y="3820180"/>
            <a:ext cx="3505200" cy="523220"/>
          </a:xfrm>
          <a:prstGeom prst="rect">
            <a:avLst/>
          </a:prstGeom>
          <a:noFill/>
        </p:spPr>
        <p:txBody>
          <a:bodyPr wrap="square" rtlCol="0">
            <a:spAutoFit/>
          </a:bodyPr>
          <a:lstStyle/>
          <a:p>
            <a:pPr algn="ctr"/>
            <a:r>
              <a:rPr lang="en-US" sz="2800" b="1" dirty="0" smtClean="0">
                <a:latin typeface="Century Gothic" pitchFamily="34" charset="0"/>
              </a:rPr>
              <a:t>Accessories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1022_112318-1.jpg"/>
          <p:cNvPicPr/>
          <p:nvPr/>
        </p:nvPicPr>
        <p:blipFill>
          <a:blip r:embed="rId2" cstate="print"/>
          <a:stretch>
            <a:fillRect/>
          </a:stretch>
        </p:blipFill>
        <p:spPr>
          <a:xfrm>
            <a:off x="152400" y="533400"/>
            <a:ext cx="4419600" cy="2743200"/>
          </a:xfrm>
          <a:prstGeom prst="rect">
            <a:avLst/>
          </a:prstGeom>
        </p:spPr>
      </p:pic>
      <p:sp>
        <p:nvSpPr>
          <p:cNvPr id="8193" name="Rectangle 1"/>
          <p:cNvSpPr>
            <a:spLocks noChangeArrowheads="1"/>
          </p:cNvSpPr>
          <p:nvPr/>
        </p:nvSpPr>
        <p:spPr bwMode="auto">
          <a:xfrm>
            <a:off x="4648200" y="684327"/>
            <a:ext cx="4267200" cy="2516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50" b="0" i="0" u="none" strike="noStrike" cap="none" normalizeH="0" baseline="0" dirty="0" smtClean="0">
                <a:ln>
                  <a:noFill/>
                </a:ln>
                <a:solidFill>
                  <a:schemeClr val="tx1"/>
                </a:solidFill>
                <a:effectLst/>
                <a:latin typeface="Century Gothic" pitchFamily="34" charset="0"/>
                <a:ea typeface="Calibri" pitchFamily="34" charset="0"/>
              </a:rPr>
              <a:t>These are some of the clothes that we supply from Janice Closet in Kuala Belait. All the clothes are in good quality and all the designs are of trendy designs nowadays. It is because of that that the prices are quite high for every clothes. The prices of each clothes are of the range of $21 to $26.</a:t>
            </a:r>
            <a:endParaRPr kumimoji="0" lang="en-US" sz="1750" b="0"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5181600" y="152400"/>
            <a:ext cx="2971800" cy="523220"/>
          </a:xfrm>
          <a:prstGeom prst="rect">
            <a:avLst/>
          </a:prstGeom>
          <a:noFill/>
        </p:spPr>
        <p:txBody>
          <a:bodyPr wrap="square" rtlCol="0">
            <a:spAutoFit/>
          </a:bodyPr>
          <a:lstStyle/>
          <a:p>
            <a:pPr algn="ctr"/>
            <a:r>
              <a:rPr lang="en-US" sz="2800" b="1" dirty="0" smtClean="0">
                <a:latin typeface="Century Gothic" pitchFamily="34" charset="0"/>
              </a:rPr>
              <a:t>Clothes</a:t>
            </a:r>
            <a:endParaRPr lang="en-US" sz="2800" b="1" dirty="0">
              <a:latin typeface="Century Gothic" pitchFamily="34" charset="0"/>
            </a:endParaRPr>
          </a:p>
        </p:txBody>
      </p:sp>
      <p:pic>
        <p:nvPicPr>
          <p:cNvPr id="7" name="Picture 6" descr="Cosmetics-Dmart-Sargodha-51-1.jpg"/>
          <p:cNvPicPr/>
          <p:nvPr/>
        </p:nvPicPr>
        <p:blipFill>
          <a:blip r:embed="rId3" cstate="print"/>
          <a:stretch>
            <a:fillRect/>
          </a:stretch>
        </p:blipFill>
        <p:spPr>
          <a:xfrm>
            <a:off x="76200" y="3886200"/>
            <a:ext cx="4495800" cy="2590800"/>
          </a:xfrm>
          <a:prstGeom prst="rect">
            <a:avLst/>
          </a:prstGeom>
        </p:spPr>
      </p:pic>
      <p:sp>
        <p:nvSpPr>
          <p:cNvPr id="8194" name="Rectangle 2"/>
          <p:cNvSpPr>
            <a:spLocks noChangeArrowheads="1"/>
          </p:cNvSpPr>
          <p:nvPr/>
        </p:nvSpPr>
        <p:spPr bwMode="auto">
          <a:xfrm>
            <a:off x="4572000" y="4044077"/>
            <a:ext cx="4114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50" b="0" i="0" u="none" strike="noStrike" cap="none" normalizeH="0" baseline="0" dirty="0" smtClean="0">
                <a:ln>
                  <a:noFill/>
                </a:ln>
                <a:solidFill>
                  <a:schemeClr val="tx1"/>
                </a:solidFill>
                <a:effectLst/>
                <a:latin typeface="Century Gothic" pitchFamily="34" charset="0"/>
                <a:ea typeface="Calibri" pitchFamily="34" charset="0"/>
              </a:rPr>
              <a:t>These are some cosmetic products that we are going to sell for our business. Since our target customers are mostly female customers, we couldn’t miss out cosmetics! We know most females love to use cosmetic products and they love to make themselves to look as pretty as possible. </a:t>
            </a:r>
            <a:endParaRPr kumimoji="0" lang="en-US" sz="175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5181600" y="3591580"/>
            <a:ext cx="2971800" cy="523220"/>
          </a:xfrm>
          <a:prstGeom prst="rect">
            <a:avLst/>
          </a:prstGeom>
          <a:noFill/>
        </p:spPr>
        <p:txBody>
          <a:bodyPr wrap="square" rtlCol="0">
            <a:spAutoFit/>
          </a:bodyPr>
          <a:lstStyle/>
          <a:p>
            <a:pPr algn="ctr"/>
            <a:r>
              <a:rPr lang="en-US" sz="2800" b="1" dirty="0" smtClean="0">
                <a:latin typeface="Century Gothic" pitchFamily="34" charset="0"/>
              </a:rPr>
              <a:t>Cosmetics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3">
      <a:dk1>
        <a:sysClr val="windowText" lastClr="000000"/>
      </a:dk1>
      <a:lt1>
        <a:srgbClr val="FFFFFF"/>
      </a:lt1>
      <a:dk2>
        <a:srgbClr val="C86EF0"/>
      </a:dk2>
      <a:lt2>
        <a:srgbClr val="A91EE7"/>
      </a:lt2>
      <a:accent1>
        <a:srgbClr val="9933FF"/>
      </a:accent1>
      <a:accent2>
        <a:srgbClr val="E4B7F8"/>
      </a:accent2>
      <a:accent3>
        <a:srgbClr val="7810A7"/>
      </a:accent3>
      <a:accent4>
        <a:srgbClr val="500A7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297</TotalTime>
  <Words>910</Words>
  <Application>Microsoft Office PowerPoint</Application>
  <PresentationFormat>On-screen Show (4:3)</PresentationFormat>
  <Paragraphs>125</Paragraphs>
  <Slides>17</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SimHei</vt:lpstr>
      <vt:lpstr>Arial</vt:lpstr>
      <vt:lpstr>Calibri</vt:lpstr>
      <vt:lpstr>Castellar</vt:lpstr>
      <vt:lpstr>Century Gothic</vt:lpstr>
      <vt:lpstr>Century Schoolbook</vt:lpstr>
      <vt:lpstr>French Script MT</vt:lpstr>
      <vt:lpstr>Jokerman</vt:lpstr>
      <vt:lpstr>Simplified Arabic Fixed</vt:lpstr>
      <vt:lpstr>Tempus Sans ITC</vt:lpstr>
      <vt:lpstr>Times New Roman</vt:lpstr>
      <vt:lpstr>Wingdings</vt:lpstr>
      <vt:lpstr>Wingdings 2</vt:lpstr>
      <vt:lpstr>Oriel</vt:lpstr>
      <vt:lpstr>PowerPoint Presentation</vt:lpstr>
      <vt:lpstr>SBM Assignment 3</vt:lpstr>
      <vt:lpstr>INTRODUCTION</vt:lpstr>
      <vt:lpstr>Our Logo</vt:lpstr>
      <vt:lpstr>Vision, Mission, Objectives &amp; Slogan</vt:lpstr>
      <vt:lpstr>Executive Summary</vt:lpstr>
      <vt:lpstr>PowerPoint Presentation</vt:lpstr>
      <vt:lpstr>Description and details of the business</vt:lpstr>
      <vt:lpstr>PowerPoint Presentation</vt:lpstr>
      <vt:lpstr>PowerPoint Presentation</vt:lpstr>
      <vt:lpstr>Deed of Partnership</vt:lpstr>
      <vt:lpstr>PowerPoint Presentation</vt:lpstr>
      <vt:lpstr>Management Team</vt:lpstr>
      <vt:lpstr>Financial information</vt:lpstr>
      <vt:lpstr>Trading &amp; Profit &amp; Loss Account</vt:lpstr>
      <vt:lpstr>Balance Sheet</vt:lpstr>
      <vt:lpstr>Trial Balance</vt:lpstr>
    </vt:vector>
  </TitlesOfParts>
  <Company>http://sharingcentre.info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SBM Assignment 2</dc:title>
  <dc:creator>Activated User</dc:creator>
  <cp:lastModifiedBy>User</cp:lastModifiedBy>
  <cp:revision>32</cp:revision>
  <cp:lastPrinted>2016-04-07T02:15:16Z</cp:lastPrinted>
  <dcterms:created xsi:type="dcterms:W3CDTF">2016-04-05T11:54:00Z</dcterms:created>
  <dcterms:modified xsi:type="dcterms:W3CDTF">2016-04-07T03:13:26Z</dcterms:modified>
</cp:coreProperties>
</file>